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4401800" cy="19802475"/>
  <p:notesSz cx="7010400" cy="9296400"/>
  <p:defaultTextStyle>
    <a:defPPr>
      <a:defRPr lang="en-US"/>
    </a:defPPr>
    <a:lvl1pPr marL="0" algn="l" defTabSz="1954530" rtl="0" eaLnBrk="1" latinLnBrk="0" hangingPunct="1">
      <a:defRPr sz="3800" kern="1200">
        <a:solidFill>
          <a:schemeClr val="tx1"/>
        </a:solidFill>
        <a:latin typeface="+mn-lt"/>
        <a:ea typeface="+mn-ea"/>
        <a:cs typeface="+mn-cs"/>
      </a:defRPr>
    </a:lvl1pPr>
    <a:lvl2pPr marL="977265" algn="l" defTabSz="1954530" rtl="0" eaLnBrk="1" latinLnBrk="0" hangingPunct="1">
      <a:defRPr sz="3800" kern="1200">
        <a:solidFill>
          <a:schemeClr val="tx1"/>
        </a:solidFill>
        <a:latin typeface="+mn-lt"/>
        <a:ea typeface="+mn-ea"/>
        <a:cs typeface="+mn-cs"/>
      </a:defRPr>
    </a:lvl2pPr>
    <a:lvl3pPr marL="1954530" algn="l" defTabSz="1954530" rtl="0" eaLnBrk="1" latinLnBrk="0" hangingPunct="1">
      <a:defRPr sz="3800" kern="1200">
        <a:solidFill>
          <a:schemeClr val="tx1"/>
        </a:solidFill>
        <a:latin typeface="+mn-lt"/>
        <a:ea typeface="+mn-ea"/>
        <a:cs typeface="+mn-cs"/>
      </a:defRPr>
    </a:lvl3pPr>
    <a:lvl4pPr marL="2931795" algn="l" defTabSz="1954530" rtl="0" eaLnBrk="1" latinLnBrk="0" hangingPunct="1">
      <a:defRPr sz="3800" kern="1200">
        <a:solidFill>
          <a:schemeClr val="tx1"/>
        </a:solidFill>
        <a:latin typeface="+mn-lt"/>
        <a:ea typeface="+mn-ea"/>
        <a:cs typeface="+mn-cs"/>
      </a:defRPr>
    </a:lvl4pPr>
    <a:lvl5pPr marL="3909060" algn="l" defTabSz="1954530" rtl="0" eaLnBrk="1" latinLnBrk="0" hangingPunct="1">
      <a:defRPr sz="3800" kern="1200">
        <a:solidFill>
          <a:schemeClr val="tx1"/>
        </a:solidFill>
        <a:latin typeface="+mn-lt"/>
        <a:ea typeface="+mn-ea"/>
        <a:cs typeface="+mn-cs"/>
      </a:defRPr>
    </a:lvl5pPr>
    <a:lvl6pPr marL="4886325" algn="l" defTabSz="1954530" rtl="0" eaLnBrk="1" latinLnBrk="0" hangingPunct="1">
      <a:defRPr sz="3800" kern="1200">
        <a:solidFill>
          <a:schemeClr val="tx1"/>
        </a:solidFill>
        <a:latin typeface="+mn-lt"/>
        <a:ea typeface="+mn-ea"/>
        <a:cs typeface="+mn-cs"/>
      </a:defRPr>
    </a:lvl6pPr>
    <a:lvl7pPr marL="5863590" algn="l" defTabSz="1954530" rtl="0" eaLnBrk="1" latinLnBrk="0" hangingPunct="1">
      <a:defRPr sz="3800" kern="1200">
        <a:solidFill>
          <a:schemeClr val="tx1"/>
        </a:solidFill>
        <a:latin typeface="+mn-lt"/>
        <a:ea typeface="+mn-ea"/>
        <a:cs typeface="+mn-cs"/>
      </a:defRPr>
    </a:lvl7pPr>
    <a:lvl8pPr marL="6840855" algn="l" defTabSz="1954530" rtl="0" eaLnBrk="1" latinLnBrk="0" hangingPunct="1">
      <a:defRPr sz="3800" kern="1200">
        <a:solidFill>
          <a:schemeClr val="tx1"/>
        </a:solidFill>
        <a:latin typeface="+mn-lt"/>
        <a:ea typeface="+mn-ea"/>
        <a:cs typeface="+mn-cs"/>
      </a:defRPr>
    </a:lvl8pPr>
    <a:lvl9pPr marL="7818120" algn="l" defTabSz="1954530" rtl="0" eaLnBrk="1" latinLnBrk="0" hangingPunct="1">
      <a:defRPr sz="3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33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588" autoAdjust="0"/>
    <p:restoredTop sz="94684" autoAdjust="0"/>
  </p:normalViewPr>
  <p:slideViewPr>
    <p:cSldViewPr>
      <p:cViewPr>
        <p:scale>
          <a:sx n="67" d="100"/>
          <a:sy n="67" d="100"/>
        </p:scale>
        <p:origin x="-990" y="-138"/>
      </p:cViewPr>
      <p:guideLst>
        <p:guide orient="horz" pos="6237"/>
        <p:guide pos="4536"/>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80135" y="6151604"/>
            <a:ext cx="12241530" cy="4244697"/>
          </a:xfrm>
        </p:spPr>
        <p:txBody>
          <a:bodyPr/>
          <a:lstStyle/>
          <a:p>
            <a:r>
              <a:rPr lang="en-US" smtClean="0"/>
              <a:t>Click to edit Master title style</a:t>
            </a:r>
            <a:endParaRPr lang="en-IN"/>
          </a:p>
        </p:txBody>
      </p:sp>
      <p:sp>
        <p:nvSpPr>
          <p:cNvPr id="3" name="Subtitle 2"/>
          <p:cNvSpPr>
            <a:spLocks noGrp="1"/>
          </p:cNvSpPr>
          <p:nvPr>
            <p:ph type="subTitle" idx="1"/>
          </p:nvPr>
        </p:nvSpPr>
        <p:spPr>
          <a:xfrm>
            <a:off x="2160270" y="11221402"/>
            <a:ext cx="10081260" cy="5060633"/>
          </a:xfrm>
        </p:spPr>
        <p:txBody>
          <a:bodyPr/>
          <a:lstStyle>
            <a:lvl1pPr marL="0" indent="0" algn="ctr">
              <a:buNone/>
              <a:defRPr>
                <a:solidFill>
                  <a:schemeClr val="tx1">
                    <a:tint val="75000"/>
                  </a:schemeClr>
                </a:solidFill>
              </a:defRPr>
            </a:lvl1pPr>
            <a:lvl2pPr marL="977265" indent="0" algn="ctr">
              <a:buNone/>
              <a:defRPr>
                <a:solidFill>
                  <a:schemeClr val="tx1">
                    <a:tint val="75000"/>
                  </a:schemeClr>
                </a:solidFill>
              </a:defRPr>
            </a:lvl2pPr>
            <a:lvl3pPr marL="1954530" indent="0" algn="ctr">
              <a:buNone/>
              <a:defRPr>
                <a:solidFill>
                  <a:schemeClr val="tx1">
                    <a:tint val="75000"/>
                  </a:schemeClr>
                </a:solidFill>
              </a:defRPr>
            </a:lvl3pPr>
            <a:lvl4pPr marL="2931795" indent="0" algn="ctr">
              <a:buNone/>
              <a:defRPr>
                <a:solidFill>
                  <a:schemeClr val="tx1">
                    <a:tint val="75000"/>
                  </a:schemeClr>
                </a:solidFill>
              </a:defRPr>
            </a:lvl4pPr>
            <a:lvl5pPr marL="3909060" indent="0" algn="ctr">
              <a:buNone/>
              <a:defRPr>
                <a:solidFill>
                  <a:schemeClr val="tx1">
                    <a:tint val="75000"/>
                  </a:schemeClr>
                </a:solidFill>
              </a:defRPr>
            </a:lvl5pPr>
            <a:lvl6pPr marL="4886325" indent="0" algn="ctr">
              <a:buNone/>
              <a:defRPr>
                <a:solidFill>
                  <a:schemeClr val="tx1">
                    <a:tint val="75000"/>
                  </a:schemeClr>
                </a:solidFill>
              </a:defRPr>
            </a:lvl6pPr>
            <a:lvl7pPr marL="5863590" indent="0" algn="ctr">
              <a:buNone/>
              <a:defRPr>
                <a:solidFill>
                  <a:schemeClr val="tx1">
                    <a:tint val="75000"/>
                  </a:schemeClr>
                </a:solidFill>
              </a:defRPr>
            </a:lvl7pPr>
            <a:lvl8pPr marL="6840855" indent="0" algn="ctr">
              <a:buNone/>
              <a:defRPr>
                <a:solidFill>
                  <a:schemeClr val="tx1">
                    <a:tint val="75000"/>
                  </a:schemeClr>
                </a:solidFill>
              </a:defRPr>
            </a:lvl8pPr>
            <a:lvl9pPr marL="781812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E696F5F-8E4C-4EA7-97BE-20FE30B14DC9}" type="datetimeFigureOut">
              <a:rPr lang="en-IN" smtClean="0"/>
              <a:pPr/>
              <a:t>21-09-2017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AAD526-710A-4AD5-BD7C-56A5D17E601C}" type="slidenum">
              <a:rPr lang="en-IN" smtClean="0"/>
              <a:pPr/>
              <a:t>‹#›</a:t>
            </a:fld>
            <a:endParaRPr lang="en-IN"/>
          </a:p>
        </p:txBody>
      </p:sp>
    </p:spTree>
    <p:extLst>
      <p:ext uri="{BB962C8B-B14F-4D97-AF65-F5344CB8AC3E}">
        <p14:creationId xmlns:p14="http://schemas.microsoft.com/office/powerpoint/2010/main" xmlns="" val="163374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E696F5F-8E4C-4EA7-97BE-20FE30B14DC9}" type="datetimeFigureOut">
              <a:rPr lang="en-IN" smtClean="0"/>
              <a:pPr/>
              <a:t>21-09-2017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AAD526-710A-4AD5-BD7C-56A5D17E601C}" type="slidenum">
              <a:rPr lang="en-IN" smtClean="0"/>
              <a:pPr/>
              <a:t>‹#›</a:t>
            </a:fld>
            <a:endParaRPr lang="en-IN"/>
          </a:p>
        </p:txBody>
      </p:sp>
    </p:spTree>
    <p:extLst>
      <p:ext uri="{BB962C8B-B14F-4D97-AF65-F5344CB8AC3E}">
        <p14:creationId xmlns:p14="http://schemas.microsoft.com/office/powerpoint/2010/main" xmlns="" val="1241418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441305" y="793019"/>
            <a:ext cx="3240405" cy="1689627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720090" y="793019"/>
            <a:ext cx="9481185" cy="1689627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E696F5F-8E4C-4EA7-97BE-20FE30B14DC9}" type="datetimeFigureOut">
              <a:rPr lang="en-IN" smtClean="0"/>
              <a:pPr/>
              <a:t>21-09-2017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AAD526-710A-4AD5-BD7C-56A5D17E601C}" type="slidenum">
              <a:rPr lang="en-IN" smtClean="0"/>
              <a:pPr/>
              <a:t>‹#›</a:t>
            </a:fld>
            <a:endParaRPr lang="en-IN"/>
          </a:p>
        </p:txBody>
      </p:sp>
    </p:spTree>
    <p:extLst>
      <p:ext uri="{BB962C8B-B14F-4D97-AF65-F5344CB8AC3E}">
        <p14:creationId xmlns:p14="http://schemas.microsoft.com/office/powerpoint/2010/main" xmlns="" val="3122819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E696F5F-8E4C-4EA7-97BE-20FE30B14DC9}" type="datetimeFigureOut">
              <a:rPr lang="en-IN" smtClean="0"/>
              <a:pPr/>
              <a:t>21-09-2017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AAD526-710A-4AD5-BD7C-56A5D17E601C}" type="slidenum">
              <a:rPr lang="en-IN" smtClean="0"/>
              <a:pPr/>
              <a:t>‹#›</a:t>
            </a:fld>
            <a:endParaRPr lang="en-IN"/>
          </a:p>
        </p:txBody>
      </p:sp>
    </p:spTree>
    <p:extLst>
      <p:ext uri="{BB962C8B-B14F-4D97-AF65-F5344CB8AC3E}">
        <p14:creationId xmlns:p14="http://schemas.microsoft.com/office/powerpoint/2010/main" xmlns="" val="1068129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37643" y="12724925"/>
            <a:ext cx="12241530" cy="3932992"/>
          </a:xfrm>
        </p:spPr>
        <p:txBody>
          <a:bodyPr anchor="t"/>
          <a:lstStyle>
            <a:lvl1pPr algn="l">
              <a:defRPr sz="8600" b="1" cap="all"/>
            </a:lvl1pPr>
          </a:lstStyle>
          <a:p>
            <a:r>
              <a:rPr lang="en-US" smtClean="0"/>
              <a:t>Click to edit Master title style</a:t>
            </a:r>
            <a:endParaRPr lang="en-IN"/>
          </a:p>
        </p:txBody>
      </p:sp>
      <p:sp>
        <p:nvSpPr>
          <p:cNvPr id="3" name="Text Placeholder 2"/>
          <p:cNvSpPr>
            <a:spLocks noGrp="1"/>
          </p:cNvSpPr>
          <p:nvPr>
            <p:ph type="body" idx="1"/>
          </p:nvPr>
        </p:nvSpPr>
        <p:spPr>
          <a:xfrm>
            <a:off x="1137643" y="8393135"/>
            <a:ext cx="12241530" cy="4331790"/>
          </a:xfrm>
        </p:spPr>
        <p:txBody>
          <a:bodyPr anchor="b"/>
          <a:lstStyle>
            <a:lvl1pPr marL="0" indent="0">
              <a:buNone/>
              <a:defRPr sz="4300">
                <a:solidFill>
                  <a:schemeClr val="tx1">
                    <a:tint val="75000"/>
                  </a:schemeClr>
                </a:solidFill>
              </a:defRPr>
            </a:lvl1pPr>
            <a:lvl2pPr marL="977265" indent="0">
              <a:buNone/>
              <a:defRPr sz="3800">
                <a:solidFill>
                  <a:schemeClr val="tx1">
                    <a:tint val="75000"/>
                  </a:schemeClr>
                </a:solidFill>
              </a:defRPr>
            </a:lvl2pPr>
            <a:lvl3pPr marL="1954530" indent="0">
              <a:buNone/>
              <a:defRPr sz="3400">
                <a:solidFill>
                  <a:schemeClr val="tx1">
                    <a:tint val="75000"/>
                  </a:schemeClr>
                </a:solidFill>
              </a:defRPr>
            </a:lvl3pPr>
            <a:lvl4pPr marL="2931795" indent="0">
              <a:buNone/>
              <a:defRPr sz="3000">
                <a:solidFill>
                  <a:schemeClr val="tx1">
                    <a:tint val="75000"/>
                  </a:schemeClr>
                </a:solidFill>
              </a:defRPr>
            </a:lvl4pPr>
            <a:lvl5pPr marL="3909060" indent="0">
              <a:buNone/>
              <a:defRPr sz="3000">
                <a:solidFill>
                  <a:schemeClr val="tx1">
                    <a:tint val="75000"/>
                  </a:schemeClr>
                </a:solidFill>
              </a:defRPr>
            </a:lvl5pPr>
            <a:lvl6pPr marL="4886325" indent="0">
              <a:buNone/>
              <a:defRPr sz="3000">
                <a:solidFill>
                  <a:schemeClr val="tx1">
                    <a:tint val="75000"/>
                  </a:schemeClr>
                </a:solidFill>
              </a:defRPr>
            </a:lvl6pPr>
            <a:lvl7pPr marL="5863590" indent="0">
              <a:buNone/>
              <a:defRPr sz="3000">
                <a:solidFill>
                  <a:schemeClr val="tx1">
                    <a:tint val="75000"/>
                  </a:schemeClr>
                </a:solidFill>
              </a:defRPr>
            </a:lvl7pPr>
            <a:lvl8pPr marL="6840855" indent="0">
              <a:buNone/>
              <a:defRPr sz="3000">
                <a:solidFill>
                  <a:schemeClr val="tx1">
                    <a:tint val="75000"/>
                  </a:schemeClr>
                </a:solidFill>
              </a:defRPr>
            </a:lvl8pPr>
            <a:lvl9pPr marL="7818120" indent="0">
              <a:buNone/>
              <a:defRPr sz="3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696F5F-8E4C-4EA7-97BE-20FE30B14DC9}" type="datetimeFigureOut">
              <a:rPr lang="en-IN" smtClean="0"/>
              <a:pPr/>
              <a:t>21-09-2017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AAD526-710A-4AD5-BD7C-56A5D17E601C}" type="slidenum">
              <a:rPr lang="en-IN" smtClean="0"/>
              <a:pPr/>
              <a:t>‹#›</a:t>
            </a:fld>
            <a:endParaRPr lang="en-IN"/>
          </a:p>
        </p:txBody>
      </p:sp>
    </p:spTree>
    <p:extLst>
      <p:ext uri="{BB962C8B-B14F-4D97-AF65-F5344CB8AC3E}">
        <p14:creationId xmlns:p14="http://schemas.microsoft.com/office/powerpoint/2010/main" xmlns="" val="1488765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720090" y="4620579"/>
            <a:ext cx="6360795" cy="13068718"/>
          </a:xfrm>
        </p:spPr>
        <p:txBody>
          <a:bodyPr/>
          <a:lstStyle>
            <a:lvl1pPr>
              <a:defRPr sz="6000"/>
            </a:lvl1pPr>
            <a:lvl2pPr>
              <a:defRPr sz="5100"/>
            </a:lvl2pPr>
            <a:lvl3pPr>
              <a:defRPr sz="43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7320915" y="4620579"/>
            <a:ext cx="6360795" cy="13068718"/>
          </a:xfrm>
        </p:spPr>
        <p:txBody>
          <a:bodyPr/>
          <a:lstStyle>
            <a:lvl1pPr>
              <a:defRPr sz="6000"/>
            </a:lvl1pPr>
            <a:lvl2pPr>
              <a:defRPr sz="5100"/>
            </a:lvl2pPr>
            <a:lvl3pPr>
              <a:defRPr sz="43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E696F5F-8E4C-4EA7-97BE-20FE30B14DC9}" type="datetimeFigureOut">
              <a:rPr lang="en-IN" smtClean="0"/>
              <a:pPr/>
              <a:t>21-09-2017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CAAD526-710A-4AD5-BD7C-56A5D17E601C}" type="slidenum">
              <a:rPr lang="en-IN" smtClean="0"/>
              <a:pPr/>
              <a:t>‹#›</a:t>
            </a:fld>
            <a:endParaRPr lang="en-IN"/>
          </a:p>
        </p:txBody>
      </p:sp>
    </p:spTree>
    <p:extLst>
      <p:ext uri="{BB962C8B-B14F-4D97-AF65-F5344CB8AC3E}">
        <p14:creationId xmlns:p14="http://schemas.microsoft.com/office/powerpoint/2010/main" xmlns="" val="1311111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720090" y="4432639"/>
            <a:ext cx="6363296" cy="1847313"/>
          </a:xfrm>
        </p:spPr>
        <p:txBody>
          <a:bodyPr anchor="b"/>
          <a:lstStyle>
            <a:lvl1pPr marL="0" indent="0">
              <a:buNone/>
              <a:defRPr sz="5100" b="1"/>
            </a:lvl1pPr>
            <a:lvl2pPr marL="977265" indent="0">
              <a:buNone/>
              <a:defRPr sz="4300" b="1"/>
            </a:lvl2pPr>
            <a:lvl3pPr marL="1954530" indent="0">
              <a:buNone/>
              <a:defRPr sz="3800" b="1"/>
            </a:lvl3pPr>
            <a:lvl4pPr marL="2931795" indent="0">
              <a:buNone/>
              <a:defRPr sz="3400" b="1"/>
            </a:lvl4pPr>
            <a:lvl5pPr marL="3909060" indent="0">
              <a:buNone/>
              <a:defRPr sz="3400" b="1"/>
            </a:lvl5pPr>
            <a:lvl6pPr marL="4886325" indent="0">
              <a:buNone/>
              <a:defRPr sz="3400" b="1"/>
            </a:lvl6pPr>
            <a:lvl7pPr marL="5863590" indent="0">
              <a:buNone/>
              <a:defRPr sz="3400" b="1"/>
            </a:lvl7pPr>
            <a:lvl8pPr marL="6840855" indent="0">
              <a:buNone/>
              <a:defRPr sz="3400" b="1"/>
            </a:lvl8pPr>
            <a:lvl9pPr marL="7818120" indent="0">
              <a:buNone/>
              <a:defRPr sz="3400" b="1"/>
            </a:lvl9pPr>
          </a:lstStyle>
          <a:p>
            <a:pPr lvl="0"/>
            <a:r>
              <a:rPr lang="en-US" smtClean="0"/>
              <a:t>Click to edit Master text styles</a:t>
            </a:r>
          </a:p>
        </p:txBody>
      </p:sp>
      <p:sp>
        <p:nvSpPr>
          <p:cNvPr id="4" name="Content Placeholder 3"/>
          <p:cNvSpPr>
            <a:spLocks noGrp="1"/>
          </p:cNvSpPr>
          <p:nvPr>
            <p:ph sz="half" idx="2"/>
          </p:nvPr>
        </p:nvSpPr>
        <p:spPr>
          <a:xfrm>
            <a:off x="720090" y="6279952"/>
            <a:ext cx="6363296" cy="11409344"/>
          </a:xfrm>
        </p:spPr>
        <p:txBody>
          <a:bodyPr/>
          <a:lstStyle>
            <a:lvl1pPr>
              <a:defRPr sz="5100"/>
            </a:lvl1pPr>
            <a:lvl2pPr>
              <a:defRPr sz="4300"/>
            </a:lvl2pPr>
            <a:lvl3pPr>
              <a:defRPr sz="3800"/>
            </a:lvl3pPr>
            <a:lvl4pPr>
              <a:defRPr sz="3400"/>
            </a:lvl4pPr>
            <a:lvl5pPr>
              <a:defRPr sz="3400"/>
            </a:lvl5pPr>
            <a:lvl6pPr>
              <a:defRPr sz="3400"/>
            </a:lvl6pPr>
            <a:lvl7pPr>
              <a:defRPr sz="3400"/>
            </a:lvl7pPr>
            <a:lvl8pPr>
              <a:defRPr sz="3400"/>
            </a:lvl8pPr>
            <a:lvl9pPr>
              <a:defRPr sz="3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7315915" y="4432639"/>
            <a:ext cx="6365796" cy="1847313"/>
          </a:xfrm>
        </p:spPr>
        <p:txBody>
          <a:bodyPr anchor="b"/>
          <a:lstStyle>
            <a:lvl1pPr marL="0" indent="0">
              <a:buNone/>
              <a:defRPr sz="5100" b="1"/>
            </a:lvl1pPr>
            <a:lvl2pPr marL="977265" indent="0">
              <a:buNone/>
              <a:defRPr sz="4300" b="1"/>
            </a:lvl2pPr>
            <a:lvl3pPr marL="1954530" indent="0">
              <a:buNone/>
              <a:defRPr sz="3800" b="1"/>
            </a:lvl3pPr>
            <a:lvl4pPr marL="2931795" indent="0">
              <a:buNone/>
              <a:defRPr sz="3400" b="1"/>
            </a:lvl4pPr>
            <a:lvl5pPr marL="3909060" indent="0">
              <a:buNone/>
              <a:defRPr sz="3400" b="1"/>
            </a:lvl5pPr>
            <a:lvl6pPr marL="4886325" indent="0">
              <a:buNone/>
              <a:defRPr sz="3400" b="1"/>
            </a:lvl6pPr>
            <a:lvl7pPr marL="5863590" indent="0">
              <a:buNone/>
              <a:defRPr sz="3400" b="1"/>
            </a:lvl7pPr>
            <a:lvl8pPr marL="6840855" indent="0">
              <a:buNone/>
              <a:defRPr sz="3400" b="1"/>
            </a:lvl8pPr>
            <a:lvl9pPr marL="7818120" indent="0">
              <a:buNone/>
              <a:defRPr sz="3400" b="1"/>
            </a:lvl9pPr>
          </a:lstStyle>
          <a:p>
            <a:pPr lvl="0"/>
            <a:r>
              <a:rPr lang="en-US" smtClean="0"/>
              <a:t>Click to edit Master text styles</a:t>
            </a:r>
          </a:p>
        </p:txBody>
      </p:sp>
      <p:sp>
        <p:nvSpPr>
          <p:cNvPr id="6" name="Content Placeholder 5"/>
          <p:cNvSpPr>
            <a:spLocks noGrp="1"/>
          </p:cNvSpPr>
          <p:nvPr>
            <p:ph sz="quarter" idx="4"/>
          </p:nvPr>
        </p:nvSpPr>
        <p:spPr>
          <a:xfrm>
            <a:off x="7315915" y="6279952"/>
            <a:ext cx="6365796" cy="11409344"/>
          </a:xfrm>
        </p:spPr>
        <p:txBody>
          <a:bodyPr/>
          <a:lstStyle>
            <a:lvl1pPr>
              <a:defRPr sz="5100"/>
            </a:lvl1pPr>
            <a:lvl2pPr>
              <a:defRPr sz="4300"/>
            </a:lvl2pPr>
            <a:lvl3pPr>
              <a:defRPr sz="3800"/>
            </a:lvl3pPr>
            <a:lvl4pPr>
              <a:defRPr sz="3400"/>
            </a:lvl4pPr>
            <a:lvl5pPr>
              <a:defRPr sz="3400"/>
            </a:lvl5pPr>
            <a:lvl6pPr>
              <a:defRPr sz="3400"/>
            </a:lvl6pPr>
            <a:lvl7pPr>
              <a:defRPr sz="3400"/>
            </a:lvl7pPr>
            <a:lvl8pPr>
              <a:defRPr sz="3400"/>
            </a:lvl8pPr>
            <a:lvl9pPr>
              <a:defRPr sz="3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E696F5F-8E4C-4EA7-97BE-20FE30B14DC9}" type="datetimeFigureOut">
              <a:rPr lang="en-IN" smtClean="0"/>
              <a:pPr/>
              <a:t>21-09-2017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CAAD526-710A-4AD5-BD7C-56A5D17E601C}" type="slidenum">
              <a:rPr lang="en-IN" smtClean="0"/>
              <a:pPr/>
              <a:t>‹#›</a:t>
            </a:fld>
            <a:endParaRPr lang="en-IN"/>
          </a:p>
        </p:txBody>
      </p:sp>
    </p:spTree>
    <p:extLst>
      <p:ext uri="{BB962C8B-B14F-4D97-AF65-F5344CB8AC3E}">
        <p14:creationId xmlns:p14="http://schemas.microsoft.com/office/powerpoint/2010/main" xmlns="" val="1841208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E696F5F-8E4C-4EA7-97BE-20FE30B14DC9}" type="datetimeFigureOut">
              <a:rPr lang="en-IN" smtClean="0"/>
              <a:pPr/>
              <a:t>21-09-2017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CAAD526-710A-4AD5-BD7C-56A5D17E601C}" type="slidenum">
              <a:rPr lang="en-IN" smtClean="0"/>
              <a:pPr/>
              <a:t>‹#›</a:t>
            </a:fld>
            <a:endParaRPr lang="en-IN"/>
          </a:p>
        </p:txBody>
      </p:sp>
    </p:spTree>
    <p:extLst>
      <p:ext uri="{BB962C8B-B14F-4D97-AF65-F5344CB8AC3E}">
        <p14:creationId xmlns:p14="http://schemas.microsoft.com/office/powerpoint/2010/main" xmlns="" val="2896863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696F5F-8E4C-4EA7-97BE-20FE30B14DC9}" type="datetimeFigureOut">
              <a:rPr lang="en-IN" smtClean="0"/>
              <a:pPr/>
              <a:t>21-09-2017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CAAD526-710A-4AD5-BD7C-56A5D17E601C}" type="slidenum">
              <a:rPr lang="en-IN" smtClean="0"/>
              <a:pPr/>
              <a:t>‹#›</a:t>
            </a:fld>
            <a:endParaRPr lang="en-IN"/>
          </a:p>
        </p:txBody>
      </p:sp>
    </p:spTree>
    <p:extLst>
      <p:ext uri="{BB962C8B-B14F-4D97-AF65-F5344CB8AC3E}">
        <p14:creationId xmlns:p14="http://schemas.microsoft.com/office/powerpoint/2010/main" xmlns="" val="2313087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91" y="788432"/>
            <a:ext cx="4738093" cy="3355419"/>
          </a:xfrm>
        </p:spPr>
        <p:txBody>
          <a:bodyPr anchor="b"/>
          <a:lstStyle>
            <a:lvl1pPr algn="l">
              <a:defRPr sz="4300" b="1"/>
            </a:lvl1pPr>
          </a:lstStyle>
          <a:p>
            <a:r>
              <a:rPr lang="en-US" smtClean="0"/>
              <a:t>Click to edit Master title style</a:t>
            </a:r>
            <a:endParaRPr lang="en-IN"/>
          </a:p>
        </p:txBody>
      </p:sp>
      <p:sp>
        <p:nvSpPr>
          <p:cNvPr id="3" name="Content Placeholder 2"/>
          <p:cNvSpPr>
            <a:spLocks noGrp="1"/>
          </p:cNvSpPr>
          <p:nvPr>
            <p:ph idx="1"/>
          </p:nvPr>
        </p:nvSpPr>
        <p:spPr>
          <a:xfrm>
            <a:off x="5630704" y="788433"/>
            <a:ext cx="8051006" cy="16900864"/>
          </a:xfrm>
        </p:spPr>
        <p:txBody>
          <a:bodyPr/>
          <a:lstStyle>
            <a:lvl1pPr>
              <a:defRPr sz="6800"/>
            </a:lvl1pPr>
            <a:lvl2pPr>
              <a:defRPr sz="6000"/>
            </a:lvl2pPr>
            <a:lvl3pPr>
              <a:defRPr sz="5100"/>
            </a:lvl3pPr>
            <a:lvl4pPr>
              <a:defRPr sz="4300"/>
            </a:lvl4pPr>
            <a:lvl5pPr>
              <a:defRPr sz="4300"/>
            </a:lvl5pPr>
            <a:lvl6pPr>
              <a:defRPr sz="4300"/>
            </a:lvl6pPr>
            <a:lvl7pPr>
              <a:defRPr sz="4300"/>
            </a:lvl7pPr>
            <a:lvl8pPr>
              <a:defRPr sz="4300"/>
            </a:lvl8pPr>
            <a:lvl9pPr>
              <a:defRPr sz="4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720091" y="4143853"/>
            <a:ext cx="4738093" cy="13545444"/>
          </a:xfrm>
        </p:spPr>
        <p:txBody>
          <a:bodyPr/>
          <a:lstStyle>
            <a:lvl1pPr marL="0" indent="0">
              <a:buNone/>
              <a:defRPr sz="3000"/>
            </a:lvl1pPr>
            <a:lvl2pPr marL="977265" indent="0">
              <a:buNone/>
              <a:defRPr sz="2600"/>
            </a:lvl2pPr>
            <a:lvl3pPr marL="1954530" indent="0">
              <a:buNone/>
              <a:defRPr sz="2100"/>
            </a:lvl3pPr>
            <a:lvl4pPr marL="2931795" indent="0">
              <a:buNone/>
              <a:defRPr sz="1900"/>
            </a:lvl4pPr>
            <a:lvl5pPr marL="3909060" indent="0">
              <a:buNone/>
              <a:defRPr sz="1900"/>
            </a:lvl5pPr>
            <a:lvl6pPr marL="4886325" indent="0">
              <a:buNone/>
              <a:defRPr sz="1900"/>
            </a:lvl6pPr>
            <a:lvl7pPr marL="5863590" indent="0">
              <a:buNone/>
              <a:defRPr sz="1900"/>
            </a:lvl7pPr>
            <a:lvl8pPr marL="6840855" indent="0">
              <a:buNone/>
              <a:defRPr sz="1900"/>
            </a:lvl8pPr>
            <a:lvl9pPr marL="7818120" indent="0">
              <a:buNone/>
              <a:defRPr sz="1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96F5F-8E4C-4EA7-97BE-20FE30B14DC9}" type="datetimeFigureOut">
              <a:rPr lang="en-IN" smtClean="0"/>
              <a:pPr/>
              <a:t>21-09-2017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CAAD526-710A-4AD5-BD7C-56A5D17E601C}" type="slidenum">
              <a:rPr lang="en-IN" smtClean="0"/>
              <a:pPr/>
              <a:t>‹#›</a:t>
            </a:fld>
            <a:endParaRPr lang="en-IN"/>
          </a:p>
        </p:txBody>
      </p:sp>
    </p:spTree>
    <p:extLst>
      <p:ext uri="{BB962C8B-B14F-4D97-AF65-F5344CB8AC3E}">
        <p14:creationId xmlns:p14="http://schemas.microsoft.com/office/powerpoint/2010/main" xmlns="" val="2063633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22854" y="13861732"/>
            <a:ext cx="8641080" cy="1636456"/>
          </a:xfrm>
        </p:spPr>
        <p:txBody>
          <a:bodyPr anchor="b"/>
          <a:lstStyle>
            <a:lvl1pPr algn="l">
              <a:defRPr sz="4300" b="1"/>
            </a:lvl1pPr>
          </a:lstStyle>
          <a:p>
            <a:r>
              <a:rPr lang="en-US" smtClean="0"/>
              <a:t>Click to edit Master title style</a:t>
            </a:r>
            <a:endParaRPr lang="en-IN"/>
          </a:p>
        </p:txBody>
      </p:sp>
      <p:sp>
        <p:nvSpPr>
          <p:cNvPr id="3" name="Picture Placeholder 2"/>
          <p:cNvSpPr>
            <a:spLocks noGrp="1"/>
          </p:cNvSpPr>
          <p:nvPr>
            <p:ph type="pic" idx="1"/>
          </p:nvPr>
        </p:nvSpPr>
        <p:spPr>
          <a:xfrm>
            <a:off x="2822854" y="1769388"/>
            <a:ext cx="8641080" cy="11881485"/>
          </a:xfrm>
        </p:spPr>
        <p:txBody>
          <a:bodyPr/>
          <a:lstStyle>
            <a:lvl1pPr marL="0" indent="0">
              <a:buNone/>
              <a:defRPr sz="6800"/>
            </a:lvl1pPr>
            <a:lvl2pPr marL="977265" indent="0">
              <a:buNone/>
              <a:defRPr sz="6000"/>
            </a:lvl2pPr>
            <a:lvl3pPr marL="1954530" indent="0">
              <a:buNone/>
              <a:defRPr sz="5100"/>
            </a:lvl3pPr>
            <a:lvl4pPr marL="2931795" indent="0">
              <a:buNone/>
              <a:defRPr sz="4300"/>
            </a:lvl4pPr>
            <a:lvl5pPr marL="3909060" indent="0">
              <a:buNone/>
              <a:defRPr sz="4300"/>
            </a:lvl5pPr>
            <a:lvl6pPr marL="4886325" indent="0">
              <a:buNone/>
              <a:defRPr sz="4300"/>
            </a:lvl6pPr>
            <a:lvl7pPr marL="5863590" indent="0">
              <a:buNone/>
              <a:defRPr sz="4300"/>
            </a:lvl7pPr>
            <a:lvl8pPr marL="6840855" indent="0">
              <a:buNone/>
              <a:defRPr sz="4300"/>
            </a:lvl8pPr>
            <a:lvl9pPr marL="7818120" indent="0">
              <a:buNone/>
              <a:defRPr sz="4300"/>
            </a:lvl9pPr>
          </a:lstStyle>
          <a:p>
            <a:endParaRPr lang="en-IN"/>
          </a:p>
        </p:txBody>
      </p:sp>
      <p:sp>
        <p:nvSpPr>
          <p:cNvPr id="4" name="Text Placeholder 3"/>
          <p:cNvSpPr>
            <a:spLocks noGrp="1"/>
          </p:cNvSpPr>
          <p:nvPr>
            <p:ph type="body" sz="half" idx="2"/>
          </p:nvPr>
        </p:nvSpPr>
        <p:spPr>
          <a:xfrm>
            <a:off x="2822854" y="15498188"/>
            <a:ext cx="8641080" cy="2324039"/>
          </a:xfrm>
        </p:spPr>
        <p:txBody>
          <a:bodyPr/>
          <a:lstStyle>
            <a:lvl1pPr marL="0" indent="0">
              <a:buNone/>
              <a:defRPr sz="3000"/>
            </a:lvl1pPr>
            <a:lvl2pPr marL="977265" indent="0">
              <a:buNone/>
              <a:defRPr sz="2600"/>
            </a:lvl2pPr>
            <a:lvl3pPr marL="1954530" indent="0">
              <a:buNone/>
              <a:defRPr sz="2100"/>
            </a:lvl3pPr>
            <a:lvl4pPr marL="2931795" indent="0">
              <a:buNone/>
              <a:defRPr sz="1900"/>
            </a:lvl4pPr>
            <a:lvl5pPr marL="3909060" indent="0">
              <a:buNone/>
              <a:defRPr sz="1900"/>
            </a:lvl5pPr>
            <a:lvl6pPr marL="4886325" indent="0">
              <a:buNone/>
              <a:defRPr sz="1900"/>
            </a:lvl6pPr>
            <a:lvl7pPr marL="5863590" indent="0">
              <a:buNone/>
              <a:defRPr sz="1900"/>
            </a:lvl7pPr>
            <a:lvl8pPr marL="6840855" indent="0">
              <a:buNone/>
              <a:defRPr sz="1900"/>
            </a:lvl8pPr>
            <a:lvl9pPr marL="7818120" indent="0">
              <a:buNone/>
              <a:defRPr sz="1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96F5F-8E4C-4EA7-97BE-20FE30B14DC9}" type="datetimeFigureOut">
              <a:rPr lang="en-IN" smtClean="0"/>
              <a:pPr/>
              <a:t>21-09-2017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CAAD526-710A-4AD5-BD7C-56A5D17E601C}" type="slidenum">
              <a:rPr lang="en-IN" smtClean="0"/>
              <a:pPr/>
              <a:t>‹#›</a:t>
            </a:fld>
            <a:endParaRPr lang="en-IN"/>
          </a:p>
        </p:txBody>
      </p:sp>
    </p:spTree>
    <p:extLst>
      <p:ext uri="{BB962C8B-B14F-4D97-AF65-F5344CB8AC3E}">
        <p14:creationId xmlns:p14="http://schemas.microsoft.com/office/powerpoint/2010/main" xmlns="" val="2671193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0090" y="793017"/>
            <a:ext cx="12961620" cy="3300413"/>
          </a:xfrm>
          <a:prstGeom prst="rect">
            <a:avLst/>
          </a:prstGeom>
        </p:spPr>
        <p:txBody>
          <a:bodyPr vert="horz" lIns="195453" tIns="97727" rIns="195453" bIns="97727"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720090" y="4620579"/>
            <a:ext cx="12961620" cy="13068718"/>
          </a:xfrm>
          <a:prstGeom prst="rect">
            <a:avLst/>
          </a:prstGeom>
        </p:spPr>
        <p:txBody>
          <a:bodyPr vert="horz" lIns="195453" tIns="97727" rIns="195453" bIns="9772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720090" y="18353962"/>
            <a:ext cx="3360420" cy="1054298"/>
          </a:xfrm>
          <a:prstGeom prst="rect">
            <a:avLst/>
          </a:prstGeom>
        </p:spPr>
        <p:txBody>
          <a:bodyPr vert="horz" lIns="195453" tIns="97727" rIns="195453" bIns="97727" rtlCol="0" anchor="ctr"/>
          <a:lstStyle>
            <a:lvl1pPr algn="l">
              <a:defRPr sz="2600">
                <a:solidFill>
                  <a:schemeClr val="tx1">
                    <a:tint val="75000"/>
                  </a:schemeClr>
                </a:solidFill>
              </a:defRPr>
            </a:lvl1pPr>
          </a:lstStyle>
          <a:p>
            <a:fld id="{3E696F5F-8E4C-4EA7-97BE-20FE30B14DC9}" type="datetimeFigureOut">
              <a:rPr lang="en-IN" smtClean="0"/>
              <a:pPr/>
              <a:t>21-09-2017</a:t>
            </a:fld>
            <a:endParaRPr lang="en-IN"/>
          </a:p>
        </p:txBody>
      </p:sp>
      <p:sp>
        <p:nvSpPr>
          <p:cNvPr id="5" name="Footer Placeholder 4"/>
          <p:cNvSpPr>
            <a:spLocks noGrp="1"/>
          </p:cNvSpPr>
          <p:nvPr>
            <p:ph type="ftr" sz="quarter" idx="3"/>
          </p:nvPr>
        </p:nvSpPr>
        <p:spPr>
          <a:xfrm>
            <a:off x="4920615" y="18353962"/>
            <a:ext cx="4560570" cy="1054298"/>
          </a:xfrm>
          <a:prstGeom prst="rect">
            <a:avLst/>
          </a:prstGeom>
        </p:spPr>
        <p:txBody>
          <a:bodyPr vert="horz" lIns="195453" tIns="97727" rIns="195453" bIns="97727" rtlCol="0" anchor="ctr"/>
          <a:lstStyle>
            <a:lvl1pPr algn="ctr">
              <a:defRPr sz="26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0321290" y="18353962"/>
            <a:ext cx="3360420" cy="1054298"/>
          </a:xfrm>
          <a:prstGeom prst="rect">
            <a:avLst/>
          </a:prstGeom>
        </p:spPr>
        <p:txBody>
          <a:bodyPr vert="horz" lIns="195453" tIns="97727" rIns="195453" bIns="97727" rtlCol="0" anchor="ctr"/>
          <a:lstStyle>
            <a:lvl1pPr algn="r">
              <a:defRPr sz="2600">
                <a:solidFill>
                  <a:schemeClr val="tx1">
                    <a:tint val="75000"/>
                  </a:schemeClr>
                </a:solidFill>
              </a:defRPr>
            </a:lvl1pPr>
          </a:lstStyle>
          <a:p>
            <a:fld id="{BCAAD526-710A-4AD5-BD7C-56A5D17E601C}" type="slidenum">
              <a:rPr lang="en-IN" smtClean="0"/>
              <a:pPr/>
              <a:t>‹#›</a:t>
            </a:fld>
            <a:endParaRPr lang="en-IN"/>
          </a:p>
        </p:txBody>
      </p:sp>
    </p:spTree>
    <p:extLst>
      <p:ext uri="{BB962C8B-B14F-4D97-AF65-F5344CB8AC3E}">
        <p14:creationId xmlns:p14="http://schemas.microsoft.com/office/powerpoint/2010/main" xmlns="" val="2127345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954530" rtl="0" eaLnBrk="1" latinLnBrk="0" hangingPunct="1">
        <a:spcBef>
          <a:spcPct val="0"/>
        </a:spcBef>
        <a:buNone/>
        <a:defRPr sz="9400" kern="1200">
          <a:solidFill>
            <a:schemeClr val="tx1"/>
          </a:solidFill>
          <a:latin typeface="+mj-lt"/>
          <a:ea typeface="+mj-ea"/>
          <a:cs typeface="+mj-cs"/>
        </a:defRPr>
      </a:lvl1pPr>
    </p:titleStyle>
    <p:bodyStyle>
      <a:lvl1pPr marL="732949" indent="-732949" algn="l" defTabSz="1954530" rtl="0" eaLnBrk="1" latinLnBrk="0" hangingPunct="1">
        <a:spcBef>
          <a:spcPct val="20000"/>
        </a:spcBef>
        <a:buFont typeface="Arial" pitchFamily="34" charset="0"/>
        <a:buChar char="•"/>
        <a:defRPr sz="6800" kern="1200">
          <a:solidFill>
            <a:schemeClr val="tx1"/>
          </a:solidFill>
          <a:latin typeface="+mn-lt"/>
          <a:ea typeface="+mn-ea"/>
          <a:cs typeface="+mn-cs"/>
        </a:defRPr>
      </a:lvl1pPr>
      <a:lvl2pPr marL="1588056" indent="-610791" algn="l" defTabSz="1954530" rtl="0" eaLnBrk="1" latinLnBrk="0" hangingPunct="1">
        <a:spcBef>
          <a:spcPct val="20000"/>
        </a:spcBef>
        <a:buFont typeface="Arial" pitchFamily="34" charset="0"/>
        <a:buChar char="–"/>
        <a:defRPr sz="6000" kern="1200">
          <a:solidFill>
            <a:schemeClr val="tx1"/>
          </a:solidFill>
          <a:latin typeface="+mn-lt"/>
          <a:ea typeface="+mn-ea"/>
          <a:cs typeface="+mn-cs"/>
        </a:defRPr>
      </a:lvl2pPr>
      <a:lvl3pPr marL="2443163" indent="-488633" algn="l" defTabSz="1954530" rtl="0" eaLnBrk="1" latinLnBrk="0" hangingPunct="1">
        <a:spcBef>
          <a:spcPct val="20000"/>
        </a:spcBef>
        <a:buFont typeface="Arial" pitchFamily="34" charset="0"/>
        <a:buChar char="•"/>
        <a:defRPr sz="5100" kern="1200">
          <a:solidFill>
            <a:schemeClr val="tx1"/>
          </a:solidFill>
          <a:latin typeface="+mn-lt"/>
          <a:ea typeface="+mn-ea"/>
          <a:cs typeface="+mn-cs"/>
        </a:defRPr>
      </a:lvl3pPr>
      <a:lvl4pPr marL="3420428" indent="-488633" algn="l" defTabSz="1954530" rtl="0" eaLnBrk="1" latinLnBrk="0" hangingPunct="1">
        <a:spcBef>
          <a:spcPct val="20000"/>
        </a:spcBef>
        <a:buFont typeface="Arial" pitchFamily="34" charset="0"/>
        <a:buChar char="–"/>
        <a:defRPr sz="4300" kern="1200">
          <a:solidFill>
            <a:schemeClr val="tx1"/>
          </a:solidFill>
          <a:latin typeface="+mn-lt"/>
          <a:ea typeface="+mn-ea"/>
          <a:cs typeface="+mn-cs"/>
        </a:defRPr>
      </a:lvl4pPr>
      <a:lvl5pPr marL="4397693" indent="-488633" algn="l" defTabSz="1954530" rtl="0" eaLnBrk="1" latinLnBrk="0" hangingPunct="1">
        <a:spcBef>
          <a:spcPct val="20000"/>
        </a:spcBef>
        <a:buFont typeface="Arial" pitchFamily="34" charset="0"/>
        <a:buChar char="»"/>
        <a:defRPr sz="4300" kern="1200">
          <a:solidFill>
            <a:schemeClr val="tx1"/>
          </a:solidFill>
          <a:latin typeface="+mn-lt"/>
          <a:ea typeface="+mn-ea"/>
          <a:cs typeface="+mn-cs"/>
        </a:defRPr>
      </a:lvl5pPr>
      <a:lvl6pPr marL="5374958" indent="-488633" algn="l" defTabSz="1954530" rtl="0" eaLnBrk="1" latinLnBrk="0" hangingPunct="1">
        <a:spcBef>
          <a:spcPct val="20000"/>
        </a:spcBef>
        <a:buFont typeface="Arial" pitchFamily="34" charset="0"/>
        <a:buChar char="•"/>
        <a:defRPr sz="4300" kern="1200">
          <a:solidFill>
            <a:schemeClr val="tx1"/>
          </a:solidFill>
          <a:latin typeface="+mn-lt"/>
          <a:ea typeface="+mn-ea"/>
          <a:cs typeface="+mn-cs"/>
        </a:defRPr>
      </a:lvl6pPr>
      <a:lvl7pPr marL="6352223" indent="-488633" algn="l" defTabSz="1954530" rtl="0" eaLnBrk="1" latinLnBrk="0" hangingPunct="1">
        <a:spcBef>
          <a:spcPct val="20000"/>
        </a:spcBef>
        <a:buFont typeface="Arial" pitchFamily="34" charset="0"/>
        <a:buChar char="•"/>
        <a:defRPr sz="4300" kern="1200">
          <a:solidFill>
            <a:schemeClr val="tx1"/>
          </a:solidFill>
          <a:latin typeface="+mn-lt"/>
          <a:ea typeface="+mn-ea"/>
          <a:cs typeface="+mn-cs"/>
        </a:defRPr>
      </a:lvl7pPr>
      <a:lvl8pPr marL="7329488" indent="-488633" algn="l" defTabSz="1954530" rtl="0" eaLnBrk="1" latinLnBrk="0" hangingPunct="1">
        <a:spcBef>
          <a:spcPct val="20000"/>
        </a:spcBef>
        <a:buFont typeface="Arial" pitchFamily="34" charset="0"/>
        <a:buChar char="•"/>
        <a:defRPr sz="4300" kern="1200">
          <a:solidFill>
            <a:schemeClr val="tx1"/>
          </a:solidFill>
          <a:latin typeface="+mn-lt"/>
          <a:ea typeface="+mn-ea"/>
          <a:cs typeface="+mn-cs"/>
        </a:defRPr>
      </a:lvl8pPr>
      <a:lvl9pPr marL="8306753" indent="-488633" algn="l" defTabSz="1954530" rtl="0" eaLnBrk="1" latinLnBrk="0" hangingPunct="1">
        <a:spcBef>
          <a:spcPct val="20000"/>
        </a:spcBef>
        <a:buFont typeface="Arial" pitchFamily="34" charset="0"/>
        <a:buChar char="•"/>
        <a:defRPr sz="4300" kern="1200">
          <a:solidFill>
            <a:schemeClr val="tx1"/>
          </a:solidFill>
          <a:latin typeface="+mn-lt"/>
          <a:ea typeface="+mn-ea"/>
          <a:cs typeface="+mn-cs"/>
        </a:defRPr>
      </a:lvl9pPr>
    </p:bodyStyle>
    <p:otherStyle>
      <a:defPPr>
        <a:defRPr lang="en-US"/>
      </a:defPPr>
      <a:lvl1pPr marL="0" algn="l" defTabSz="1954530" rtl="0" eaLnBrk="1" latinLnBrk="0" hangingPunct="1">
        <a:defRPr sz="3800" kern="1200">
          <a:solidFill>
            <a:schemeClr val="tx1"/>
          </a:solidFill>
          <a:latin typeface="+mn-lt"/>
          <a:ea typeface="+mn-ea"/>
          <a:cs typeface="+mn-cs"/>
        </a:defRPr>
      </a:lvl1pPr>
      <a:lvl2pPr marL="977265" algn="l" defTabSz="1954530" rtl="0" eaLnBrk="1" latinLnBrk="0" hangingPunct="1">
        <a:defRPr sz="3800" kern="1200">
          <a:solidFill>
            <a:schemeClr val="tx1"/>
          </a:solidFill>
          <a:latin typeface="+mn-lt"/>
          <a:ea typeface="+mn-ea"/>
          <a:cs typeface="+mn-cs"/>
        </a:defRPr>
      </a:lvl2pPr>
      <a:lvl3pPr marL="1954530" algn="l" defTabSz="1954530" rtl="0" eaLnBrk="1" latinLnBrk="0" hangingPunct="1">
        <a:defRPr sz="3800" kern="1200">
          <a:solidFill>
            <a:schemeClr val="tx1"/>
          </a:solidFill>
          <a:latin typeface="+mn-lt"/>
          <a:ea typeface="+mn-ea"/>
          <a:cs typeface="+mn-cs"/>
        </a:defRPr>
      </a:lvl3pPr>
      <a:lvl4pPr marL="2931795" algn="l" defTabSz="1954530" rtl="0" eaLnBrk="1" latinLnBrk="0" hangingPunct="1">
        <a:defRPr sz="3800" kern="1200">
          <a:solidFill>
            <a:schemeClr val="tx1"/>
          </a:solidFill>
          <a:latin typeface="+mn-lt"/>
          <a:ea typeface="+mn-ea"/>
          <a:cs typeface="+mn-cs"/>
        </a:defRPr>
      </a:lvl4pPr>
      <a:lvl5pPr marL="3909060" algn="l" defTabSz="1954530" rtl="0" eaLnBrk="1" latinLnBrk="0" hangingPunct="1">
        <a:defRPr sz="3800" kern="1200">
          <a:solidFill>
            <a:schemeClr val="tx1"/>
          </a:solidFill>
          <a:latin typeface="+mn-lt"/>
          <a:ea typeface="+mn-ea"/>
          <a:cs typeface="+mn-cs"/>
        </a:defRPr>
      </a:lvl5pPr>
      <a:lvl6pPr marL="4886325" algn="l" defTabSz="1954530" rtl="0" eaLnBrk="1" latinLnBrk="0" hangingPunct="1">
        <a:defRPr sz="3800" kern="1200">
          <a:solidFill>
            <a:schemeClr val="tx1"/>
          </a:solidFill>
          <a:latin typeface="+mn-lt"/>
          <a:ea typeface="+mn-ea"/>
          <a:cs typeface="+mn-cs"/>
        </a:defRPr>
      </a:lvl6pPr>
      <a:lvl7pPr marL="5863590" algn="l" defTabSz="1954530" rtl="0" eaLnBrk="1" latinLnBrk="0" hangingPunct="1">
        <a:defRPr sz="3800" kern="1200">
          <a:solidFill>
            <a:schemeClr val="tx1"/>
          </a:solidFill>
          <a:latin typeface="+mn-lt"/>
          <a:ea typeface="+mn-ea"/>
          <a:cs typeface="+mn-cs"/>
        </a:defRPr>
      </a:lvl7pPr>
      <a:lvl8pPr marL="6840855" algn="l" defTabSz="1954530" rtl="0" eaLnBrk="1" latinLnBrk="0" hangingPunct="1">
        <a:defRPr sz="3800" kern="1200">
          <a:solidFill>
            <a:schemeClr val="tx1"/>
          </a:solidFill>
          <a:latin typeface="+mn-lt"/>
          <a:ea typeface="+mn-ea"/>
          <a:cs typeface="+mn-cs"/>
        </a:defRPr>
      </a:lvl8pPr>
      <a:lvl9pPr marL="7818120" algn="l" defTabSz="1954530" rtl="0" eaLnBrk="1" latinLnBrk="0" hangingPunct="1">
        <a:defRPr sz="3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hyperlink" Target="mailto:chemicalbiologysociety@gmail.com" TargetMode="External"/><Relationship Id="rId7"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http://www.cbs-india.org/"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a:xfrm>
            <a:off x="0" y="2443040"/>
            <a:ext cx="14401800" cy="17359435"/>
          </a:xfrm>
          <a:prstGeom prst="roundRect">
            <a:avLst/>
          </a:prstGeom>
          <a:blipFill dpi="0" rotWithShape="1">
            <a:blip r:embed="rId2">
              <a:alphaModFix amt="32000"/>
            </a:blip>
            <a:srcRect/>
            <a:stretch>
              <a:fillRect l="-2000" t="-26000"/>
            </a:stretch>
          </a:blipFill>
          <a:ln>
            <a:noFill/>
          </a:ln>
          <a:effectLst>
            <a:outerShdw dist="50800" dir="5400000" algn="ctr" rotWithShape="0">
              <a:srgbClr val="000000">
                <a:alpha val="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TextBox 6"/>
          <p:cNvSpPr txBox="1"/>
          <p:nvPr/>
        </p:nvSpPr>
        <p:spPr>
          <a:xfrm>
            <a:off x="683264" y="3524713"/>
            <a:ext cx="13001716" cy="1938992"/>
          </a:xfrm>
          <a:prstGeom prst="rect">
            <a:avLst/>
          </a:prstGeom>
          <a:noFill/>
        </p:spPr>
        <p:txBody>
          <a:bodyPr wrap="square" rtlCol="0">
            <a:spAutoFit/>
          </a:bodyPr>
          <a:lstStyle/>
          <a:p>
            <a:pPr algn="just"/>
            <a:r>
              <a:rPr lang="en-IN" sz="2000" i="1" dirty="0" smtClean="0">
                <a:effectLst>
                  <a:outerShdw blurRad="38100" dist="38100" dir="2700000" algn="tl">
                    <a:srgbClr val="000000">
                      <a:alpha val="43137"/>
                    </a:srgbClr>
                  </a:outerShdw>
                </a:effectLst>
                <a:latin typeface="Cambria" pitchFamily="18" charset="0"/>
              </a:rPr>
              <a:t>A major challenge facing chemical biologists is the ability to effectively identify and manipulate the molecular components of diverse biological systems. The “SCBDD-2017” presents a unique platform to discuss  Chemical Biology and Drug Development Research among scientific communities. The aim of “SCBDD-2017” is to bring together scientists from across disciplines to explore new approaches and methods in molecular level understanding of biological systems and development of drugs. This symposium will explore  how effectively chemists and biologists are using the tools and philosophy of chemical biology to understand the molecular basis of diseases.</a:t>
            </a:r>
            <a:endParaRPr lang="en-IN" sz="2000" i="1" dirty="0">
              <a:effectLst>
                <a:outerShdw blurRad="38100" dist="38100" dir="2700000" algn="tl">
                  <a:srgbClr val="000000">
                    <a:alpha val="43137"/>
                  </a:srgbClr>
                </a:outerShdw>
              </a:effectLst>
              <a:latin typeface="Cambria" pitchFamily="18" charset="0"/>
            </a:endParaRPr>
          </a:p>
        </p:txBody>
      </p:sp>
      <p:grpSp>
        <p:nvGrpSpPr>
          <p:cNvPr id="15" name="Group 14"/>
          <p:cNvGrpSpPr/>
          <p:nvPr/>
        </p:nvGrpSpPr>
        <p:grpSpPr>
          <a:xfrm>
            <a:off x="4183726" y="5929284"/>
            <a:ext cx="9787006" cy="3682250"/>
            <a:chOff x="5040660" y="7043717"/>
            <a:chExt cx="9787006" cy="3682250"/>
          </a:xfrm>
        </p:grpSpPr>
        <p:sp>
          <p:nvSpPr>
            <p:cNvPr id="9" name="TextBox 8"/>
            <p:cNvSpPr txBox="1"/>
            <p:nvPr/>
          </p:nvSpPr>
          <p:spPr>
            <a:xfrm>
              <a:off x="5040660" y="7586646"/>
              <a:ext cx="9787006" cy="3139321"/>
            </a:xfrm>
            <a:prstGeom prst="rect">
              <a:avLst/>
            </a:prstGeom>
            <a:noFill/>
          </p:spPr>
          <p:txBody>
            <a:bodyPr wrap="square" numCol="2" rtlCol="0">
              <a:spAutoFit/>
            </a:bodyPr>
            <a:lstStyle/>
            <a:p>
              <a:pPr marL="571500" indent="-571500">
                <a:buFont typeface="Wingdings" pitchFamily="2" charset="2"/>
                <a:buChar char="v"/>
              </a:pPr>
              <a:r>
                <a:rPr lang="en-IN" sz="1600" b="1" dirty="0" smtClean="0">
                  <a:solidFill>
                    <a:srgbClr val="993300"/>
                  </a:solidFill>
                </a:rPr>
                <a:t>Chemical Biology &amp; Epigenetic Diseases</a:t>
              </a:r>
            </a:p>
            <a:p>
              <a:pPr marL="571500" indent="-571500">
                <a:buFont typeface="Wingdings" pitchFamily="2" charset="2"/>
                <a:buChar char="v"/>
              </a:pPr>
              <a:r>
                <a:rPr lang="en-IN" sz="1600" b="1" dirty="0" smtClean="0">
                  <a:solidFill>
                    <a:srgbClr val="993300"/>
                  </a:solidFill>
                </a:rPr>
                <a:t>Metabolism &amp; Disease</a:t>
              </a:r>
            </a:p>
            <a:p>
              <a:pPr marL="571500" indent="-571500">
                <a:buFont typeface="Wingdings" pitchFamily="2" charset="2"/>
                <a:buChar char="v"/>
              </a:pPr>
              <a:r>
                <a:rPr lang="en-IN" sz="1600" b="1" dirty="0" smtClean="0">
                  <a:solidFill>
                    <a:srgbClr val="993300"/>
                  </a:solidFill>
                </a:rPr>
                <a:t>Understanding of Complex Gene Expression Network</a:t>
              </a:r>
            </a:p>
            <a:p>
              <a:pPr marL="571500" indent="-571500">
                <a:buFont typeface="Wingdings" pitchFamily="2" charset="2"/>
                <a:buChar char="v"/>
              </a:pPr>
              <a:r>
                <a:rPr lang="en-IN" sz="1600" b="1" dirty="0" smtClean="0">
                  <a:solidFill>
                    <a:srgbClr val="993300"/>
                  </a:solidFill>
                </a:rPr>
                <a:t>Chemical Biology Approach to Elucidate Process of Differentiation</a:t>
              </a:r>
            </a:p>
            <a:p>
              <a:pPr marL="571500" indent="-571500">
                <a:buFont typeface="Wingdings" pitchFamily="2" charset="2"/>
                <a:buChar char="v"/>
              </a:pPr>
              <a:r>
                <a:rPr lang="en-IN" sz="1600" b="1" dirty="0" smtClean="0">
                  <a:solidFill>
                    <a:srgbClr val="993300"/>
                  </a:solidFill>
                </a:rPr>
                <a:t>Chemical Biology &amp; Natural Products</a:t>
              </a:r>
            </a:p>
            <a:p>
              <a:pPr marL="571500" indent="-571500">
                <a:buFont typeface="Wingdings" pitchFamily="2" charset="2"/>
                <a:buChar char="v"/>
              </a:pPr>
              <a:r>
                <a:rPr lang="en-IN" sz="1600" b="1" dirty="0" smtClean="0">
                  <a:solidFill>
                    <a:srgbClr val="993300"/>
                  </a:solidFill>
                </a:rPr>
                <a:t>The Interdisciplinary Approaches in Chemical Biology</a:t>
              </a:r>
            </a:p>
            <a:p>
              <a:pPr marL="571500" indent="-571500">
                <a:buFont typeface="Wingdings" pitchFamily="2" charset="2"/>
                <a:buChar char="v"/>
              </a:pPr>
              <a:r>
                <a:rPr lang="en-IN" sz="1600" b="1" dirty="0" smtClean="0">
                  <a:solidFill>
                    <a:srgbClr val="993300"/>
                  </a:solidFill>
                </a:rPr>
                <a:t>Cross-talk between synthetic Biology and Chemical Biology</a:t>
              </a:r>
            </a:p>
            <a:p>
              <a:pPr marL="571500" indent="-571500">
                <a:buFont typeface="Wingdings" pitchFamily="2" charset="2"/>
                <a:buChar char="v"/>
              </a:pPr>
              <a:r>
                <a:rPr lang="en-IN" sz="1600" b="1" dirty="0" smtClean="0">
                  <a:solidFill>
                    <a:srgbClr val="993300"/>
                  </a:solidFill>
                </a:rPr>
                <a:t>Nanotechnology &amp; Chemical Biology</a:t>
              </a:r>
            </a:p>
            <a:p>
              <a:pPr marL="571500" indent="-571500">
                <a:buFont typeface="Wingdings" pitchFamily="2" charset="2"/>
                <a:buChar char="v"/>
              </a:pPr>
              <a:r>
                <a:rPr lang="en-IN" sz="1600" b="1" dirty="0" smtClean="0">
                  <a:solidFill>
                    <a:srgbClr val="993300"/>
                  </a:solidFill>
                </a:rPr>
                <a:t>Understanding of Dynamic Genome Organisation</a:t>
              </a:r>
            </a:p>
            <a:p>
              <a:pPr marL="571500" indent="-571500">
                <a:buFont typeface="Wingdings" pitchFamily="2" charset="2"/>
                <a:buChar char="v"/>
              </a:pPr>
              <a:r>
                <a:rPr lang="en-IN" sz="1600" b="1" dirty="0" smtClean="0">
                  <a:solidFill>
                    <a:srgbClr val="993300"/>
                  </a:solidFill>
                </a:rPr>
                <a:t>Target Approach to Rare Diseases</a:t>
              </a:r>
            </a:p>
            <a:p>
              <a:pPr marL="571500" indent="-571500">
                <a:buFont typeface="Wingdings" pitchFamily="2" charset="2"/>
                <a:buChar char="v"/>
              </a:pPr>
              <a:r>
                <a:rPr lang="en-IN" sz="1600" b="1" dirty="0" smtClean="0">
                  <a:solidFill>
                    <a:srgbClr val="993300"/>
                  </a:solidFill>
                </a:rPr>
                <a:t>Drug Development &amp; Medicinal Chemistry</a:t>
              </a:r>
            </a:p>
            <a:p>
              <a:pPr marL="571500" indent="-571500">
                <a:buFont typeface="Wingdings" pitchFamily="2" charset="2"/>
                <a:buChar char="v"/>
              </a:pPr>
              <a:r>
                <a:rPr lang="en-IN" sz="1600" b="1" dirty="0" smtClean="0">
                  <a:solidFill>
                    <a:srgbClr val="993300"/>
                  </a:solidFill>
                </a:rPr>
                <a:t>Pharmaceutical Formulations</a:t>
              </a:r>
            </a:p>
            <a:p>
              <a:pPr marL="571500" indent="-571500">
                <a:buFont typeface="Wingdings" pitchFamily="2" charset="2"/>
                <a:buChar char="v"/>
              </a:pPr>
              <a:r>
                <a:rPr lang="en-IN" sz="1600" b="1" dirty="0" smtClean="0">
                  <a:solidFill>
                    <a:srgbClr val="993300"/>
                  </a:solidFill>
                </a:rPr>
                <a:t>Molecular Drug Design</a:t>
              </a:r>
            </a:p>
            <a:p>
              <a:pPr marL="571500" indent="-571500">
                <a:buFont typeface="Wingdings" pitchFamily="2" charset="2"/>
                <a:buChar char="v"/>
              </a:pPr>
              <a:r>
                <a:rPr lang="en-IN" sz="1600" b="1" dirty="0" smtClean="0">
                  <a:solidFill>
                    <a:srgbClr val="993300"/>
                  </a:solidFill>
                </a:rPr>
                <a:t>Novel Drug Delivery </a:t>
              </a:r>
              <a:endParaRPr lang="en-IN" sz="1600" b="1" dirty="0">
                <a:solidFill>
                  <a:srgbClr val="993300"/>
                </a:solidFill>
              </a:endParaRPr>
            </a:p>
          </p:txBody>
        </p:sp>
        <p:sp>
          <p:nvSpPr>
            <p:cNvPr id="10" name="TextBox 9"/>
            <p:cNvSpPr txBox="1"/>
            <p:nvPr/>
          </p:nvSpPr>
          <p:spPr>
            <a:xfrm>
              <a:off x="5057760" y="7043717"/>
              <a:ext cx="9555591" cy="769441"/>
            </a:xfrm>
            <a:prstGeom prst="rect">
              <a:avLst/>
            </a:prstGeom>
            <a:noFill/>
          </p:spPr>
          <p:txBody>
            <a:bodyPr wrap="square" rtlCol="0">
              <a:spAutoFit/>
            </a:bodyPr>
            <a:lstStyle/>
            <a:p>
              <a:r>
                <a:rPr lang="en-IN" sz="2200" b="1" dirty="0" smtClean="0">
                  <a:solidFill>
                    <a:srgbClr val="336600"/>
                  </a:solidFill>
                </a:rPr>
                <a:t>The two days symposium will address on the following themes:</a:t>
              </a:r>
            </a:p>
            <a:p>
              <a:endParaRPr lang="en-IN" sz="2200" b="1" dirty="0">
                <a:solidFill>
                  <a:srgbClr val="336600"/>
                </a:solidFill>
              </a:endParaRPr>
            </a:p>
          </p:txBody>
        </p:sp>
      </p:grpSp>
      <p:sp>
        <p:nvSpPr>
          <p:cNvPr id="24" name="TextBox 23"/>
          <p:cNvSpPr txBox="1"/>
          <p:nvPr/>
        </p:nvSpPr>
        <p:spPr>
          <a:xfrm>
            <a:off x="697778" y="5900709"/>
            <a:ext cx="3512500" cy="12218730"/>
          </a:xfrm>
          <a:prstGeom prst="rect">
            <a:avLst/>
          </a:prstGeom>
          <a:noFill/>
        </p:spPr>
        <p:txBody>
          <a:bodyPr wrap="none" rtlCol="0">
            <a:spAutoFit/>
          </a:bodyPr>
          <a:lstStyle/>
          <a:p>
            <a:r>
              <a:rPr lang="en-IN" sz="1800" b="1" i="1" dirty="0" smtClean="0">
                <a:solidFill>
                  <a:schemeClr val="tx2"/>
                </a:solidFill>
                <a:latin typeface="Book Antiqua" pitchFamily="18" charset="0"/>
              </a:rPr>
              <a:t>Patrons</a:t>
            </a:r>
            <a:r>
              <a:rPr lang="en-IN" sz="1800" b="1" i="1" dirty="0">
                <a:solidFill>
                  <a:schemeClr val="tx2"/>
                </a:solidFill>
                <a:latin typeface="Book Antiqua" pitchFamily="18" charset="0"/>
              </a:rPr>
              <a:t>:</a:t>
            </a:r>
            <a:endParaRPr lang="en-IN" sz="1800" dirty="0">
              <a:solidFill>
                <a:schemeClr val="tx2"/>
              </a:solidFill>
              <a:latin typeface="Book Antiqua" pitchFamily="18" charset="0"/>
            </a:endParaRPr>
          </a:p>
          <a:p>
            <a:r>
              <a:rPr lang="en-IN" sz="1400" b="1" dirty="0">
                <a:latin typeface="Book Antiqua" pitchFamily="18" charset="0"/>
              </a:rPr>
              <a:t>Prof. S. Chattopadhyay	</a:t>
            </a:r>
            <a:endParaRPr lang="en-IN" sz="1400" dirty="0">
              <a:latin typeface="Book Antiqua" pitchFamily="18" charset="0"/>
            </a:endParaRPr>
          </a:p>
          <a:p>
            <a:r>
              <a:rPr lang="en-IN" sz="1400" dirty="0">
                <a:latin typeface="Book Antiqua" pitchFamily="18" charset="0"/>
              </a:rPr>
              <a:t>  Director, CSIR-IICB, Kolkata</a:t>
            </a:r>
          </a:p>
          <a:p>
            <a:r>
              <a:rPr lang="en-IN" sz="1400" b="1" dirty="0">
                <a:latin typeface="Book Antiqua" pitchFamily="18" charset="0"/>
              </a:rPr>
              <a:t>Prof. V. Ravichandiran</a:t>
            </a:r>
            <a:endParaRPr lang="en-IN" sz="1400" dirty="0">
              <a:latin typeface="Book Antiqua" pitchFamily="18" charset="0"/>
            </a:endParaRPr>
          </a:p>
          <a:p>
            <a:r>
              <a:rPr lang="en-IN" sz="1400" dirty="0">
                <a:latin typeface="Book Antiqua" pitchFamily="18" charset="0"/>
              </a:rPr>
              <a:t>  Director, National Institute of </a:t>
            </a:r>
          </a:p>
          <a:p>
            <a:r>
              <a:rPr lang="en-IN" sz="1400" dirty="0">
                <a:latin typeface="Book Antiqua" pitchFamily="18" charset="0"/>
              </a:rPr>
              <a:t>  Pharmaceutical Education and Research</a:t>
            </a:r>
          </a:p>
          <a:p>
            <a:r>
              <a:rPr lang="en-IN" sz="1400" dirty="0">
                <a:latin typeface="Book Antiqua" pitchFamily="18" charset="0"/>
              </a:rPr>
              <a:t>  (NIPER), Kolkata</a:t>
            </a:r>
          </a:p>
          <a:p>
            <a:r>
              <a:rPr lang="en-IN" sz="1400" b="1" dirty="0">
                <a:latin typeface="Book Antiqua" pitchFamily="18" charset="0"/>
              </a:rPr>
              <a:t>Prof. S. K. Datta</a:t>
            </a:r>
            <a:endParaRPr lang="en-IN" sz="1400" dirty="0">
              <a:latin typeface="Book Antiqua" pitchFamily="18" charset="0"/>
            </a:endParaRPr>
          </a:p>
          <a:p>
            <a:r>
              <a:rPr lang="en-IN" sz="1400" dirty="0">
                <a:latin typeface="Book Antiqua" pitchFamily="18" charset="0"/>
              </a:rPr>
              <a:t>  Vice-Chancellor (acting), </a:t>
            </a:r>
          </a:p>
          <a:p>
            <a:r>
              <a:rPr lang="en-IN" sz="1400" dirty="0">
                <a:latin typeface="Book Antiqua" pitchFamily="18" charset="0"/>
              </a:rPr>
              <a:t>  Visva-Bharati, Santiniketan</a:t>
            </a:r>
          </a:p>
          <a:p>
            <a:r>
              <a:rPr lang="en-IN" sz="1400" b="1" dirty="0">
                <a:latin typeface="Book Antiqua" pitchFamily="18" charset="0"/>
              </a:rPr>
              <a:t>Prof. K. S. Rangappa</a:t>
            </a:r>
            <a:endParaRPr lang="en-IN" sz="1400" dirty="0">
              <a:latin typeface="Book Antiqua" pitchFamily="18" charset="0"/>
            </a:endParaRPr>
          </a:p>
          <a:p>
            <a:r>
              <a:rPr lang="en-IN" sz="1400" dirty="0">
                <a:latin typeface="Book Antiqua" pitchFamily="18" charset="0"/>
              </a:rPr>
              <a:t> Former Vice-Chancellor,</a:t>
            </a:r>
          </a:p>
          <a:p>
            <a:r>
              <a:rPr lang="en-IN" sz="1400" dirty="0">
                <a:latin typeface="Book Antiqua" pitchFamily="18" charset="0"/>
              </a:rPr>
              <a:t> University of Mysore</a:t>
            </a:r>
          </a:p>
          <a:p>
            <a:r>
              <a:rPr lang="en-IN" sz="1400" dirty="0">
                <a:latin typeface="Book Antiqua" pitchFamily="18" charset="0"/>
              </a:rPr>
              <a:t>	</a:t>
            </a:r>
          </a:p>
          <a:p>
            <a:r>
              <a:rPr lang="en-IN" sz="1800" b="1" i="1" dirty="0">
                <a:solidFill>
                  <a:schemeClr val="tx2"/>
                </a:solidFill>
                <a:latin typeface="Book Antiqua" pitchFamily="18" charset="0"/>
              </a:rPr>
              <a:t>Organizing Committee:</a:t>
            </a:r>
            <a:endParaRPr lang="en-IN" sz="1800" dirty="0">
              <a:solidFill>
                <a:schemeClr val="tx2"/>
              </a:solidFill>
              <a:latin typeface="Book Antiqua" pitchFamily="18" charset="0"/>
            </a:endParaRPr>
          </a:p>
          <a:p>
            <a:r>
              <a:rPr lang="en-IN" sz="1600" b="1" i="1" dirty="0">
                <a:solidFill>
                  <a:schemeClr val="tx2">
                    <a:lumMod val="60000"/>
                    <a:lumOff val="40000"/>
                  </a:schemeClr>
                </a:solidFill>
                <a:latin typeface="Book Antiqua" pitchFamily="18" charset="0"/>
              </a:rPr>
              <a:t>President</a:t>
            </a:r>
            <a:endParaRPr lang="en-IN" sz="1600" dirty="0">
              <a:solidFill>
                <a:schemeClr val="tx2">
                  <a:lumMod val="60000"/>
                  <a:lumOff val="40000"/>
                </a:schemeClr>
              </a:solidFill>
              <a:latin typeface="Book Antiqua" pitchFamily="18" charset="0"/>
            </a:endParaRPr>
          </a:p>
          <a:p>
            <a:r>
              <a:rPr lang="en-IN" sz="1400" b="1" dirty="0">
                <a:latin typeface="Book Antiqua" pitchFamily="18" charset="0"/>
              </a:rPr>
              <a:t>Prof. Siddhartha Roy</a:t>
            </a:r>
            <a:endParaRPr lang="en-IN" sz="1400" dirty="0">
              <a:latin typeface="Book Antiqua" pitchFamily="18" charset="0"/>
            </a:endParaRPr>
          </a:p>
          <a:p>
            <a:r>
              <a:rPr lang="en-IN" sz="1400" dirty="0">
                <a:latin typeface="Book Antiqua" pitchFamily="18" charset="0"/>
              </a:rPr>
              <a:t> President, CBS and Director (Officiating),</a:t>
            </a:r>
          </a:p>
          <a:p>
            <a:r>
              <a:rPr lang="en-IN" sz="1400" dirty="0">
                <a:latin typeface="Book Antiqua" pitchFamily="18" charset="0"/>
              </a:rPr>
              <a:t> Bose Institute, </a:t>
            </a:r>
            <a:r>
              <a:rPr lang="en-IN" sz="1400" dirty="0" smtClean="0">
                <a:latin typeface="Book Antiqua" pitchFamily="18" charset="0"/>
              </a:rPr>
              <a:t>Kolkata</a:t>
            </a:r>
          </a:p>
          <a:p>
            <a:endParaRPr lang="en-IN" sz="1400" dirty="0">
              <a:latin typeface="Book Antiqua" pitchFamily="18" charset="0"/>
            </a:endParaRPr>
          </a:p>
          <a:p>
            <a:r>
              <a:rPr lang="en-IN" sz="1600" b="1" i="1" dirty="0">
                <a:solidFill>
                  <a:schemeClr val="tx2">
                    <a:lumMod val="60000"/>
                    <a:lumOff val="40000"/>
                  </a:schemeClr>
                </a:solidFill>
                <a:latin typeface="Book Antiqua" pitchFamily="18" charset="0"/>
              </a:rPr>
              <a:t>Vice Presidents</a:t>
            </a:r>
            <a:endParaRPr lang="en-IN" sz="1600" dirty="0">
              <a:solidFill>
                <a:schemeClr val="tx2">
                  <a:lumMod val="60000"/>
                  <a:lumOff val="40000"/>
                </a:schemeClr>
              </a:solidFill>
              <a:latin typeface="Book Antiqua" pitchFamily="18" charset="0"/>
            </a:endParaRPr>
          </a:p>
          <a:p>
            <a:r>
              <a:rPr lang="en-IN" sz="1400" b="1" dirty="0">
                <a:latin typeface="Book Antiqua" pitchFamily="18" charset="0"/>
              </a:rPr>
              <a:t>Prof. V. Nagaraja</a:t>
            </a:r>
            <a:endParaRPr lang="en-IN" sz="1400" dirty="0">
              <a:latin typeface="Book Antiqua" pitchFamily="18" charset="0"/>
            </a:endParaRPr>
          </a:p>
          <a:p>
            <a:r>
              <a:rPr lang="en-IN" sz="1400" dirty="0">
                <a:latin typeface="Book Antiqua" pitchFamily="18" charset="0"/>
              </a:rPr>
              <a:t>  President, JNCASR, Bangalore</a:t>
            </a:r>
          </a:p>
          <a:p>
            <a:r>
              <a:rPr lang="en-IN" sz="1400" b="1" dirty="0">
                <a:latin typeface="Book Antiqua" pitchFamily="18" charset="0"/>
              </a:rPr>
              <a:t>Prof. K. N. Ganesh</a:t>
            </a:r>
            <a:endParaRPr lang="en-IN" sz="1400" dirty="0">
              <a:latin typeface="Book Antiqua" pitchFamily="18" charset="0"/>
            </a:endParaRPr>
          </a:p>
          <a:p>
            <a:r>
              <a:rPr lang="en-IN" sz="1400" dirty="0">
                <a:latin typeface="Book Antiqua" pitchFamily="18" charset="0"/>
              </a:rPr>
              <a:t>  Director, IISER-Pune</a:t>
            </a:r>
          </a:p>
          <a:p>
            <a:r>
              <a:rPr lang="en-IN" sz="1400" b="1" dirty="0">
                <a:latin typeface="Book Antiqua" pitchFamily="18" charset="0"/>
              </a:rPr>
              <a:t>Prof. S. Bhattacharya</a:t>
            </a:r>
            <a:endParaRPr lang="en-IN" sz="1400" dirty="0">
              <a:latin typeface="Book Antiqua" pitchFamily="18" charset="0"/>
            </a:endParaRPr>
          </a:p>
          <a:p>
            <a:r>
              <a:rPr lang="en-IN" sz="1400" dirty="0">
                <a:latin typeface="Book Antiqua" pitchFamily="18" charset="0"/>
              </a:rPr>
              <a:t>  Director, IACS, Kolkata</a:t>
            </a:r>
          </a:p>
          <a:p>
            <a:r>
              <a:rPr lang="en-IN" sz="1400" b="1" dirty="0">
                <a:latin typeface="Book Antiqua" pitchFamily="18" charset="0"/>
              </a:rPr>
              <a:t>Prof S. Verma</a:t>
            </a:r>
            <a:endParaRPr lang="en-IN" sz="1400" dirty="0">
              <a:latin typeface="Book Antiqua" pitchFamily="18" charset="0"/>
            </a:endParaRPr>
          </a:p>
          <a:p>
            <a:r>
              <a:rPr lang="en-IN" sz="1400" dirty="0">
                <a:latin typeface="Book Antiqua" pitchFamily="18" charset="0"/>
              </a:rPr>
              <a:t>  Professor, IIT-Kanpur</a:t>
            </a:r>
          </a:p>
          <a:p>
            <a:r>
              <a:rPr lang="en-IN" sz="1400" b="1" dirty="0">
                <a:latin typeface="Book Antiqua" pitchFamily="18" charset="0"/>
              </a:rPr>
              <a:t>Prof. Tapas Kumar Kundu</a:t>
            </a:r>
            <a:endParaRPr lang="en-IN" sz="1400" dirty="0">
              <a:latin typeface="Book Antiqua" pitchFamily="18" charset="0"/>
            </a:endParaRPr>
          </a:p>
          <a:p>
            <a:r>
              <a:rPr lang="en-IN" sz="1400" dirty="0">
                <a:latin typeface="Book Antiqua" pitchFamily="18" charset="0"/>
              </a:rPr>
              <a:t>  Secretary, CBS &amp; Professor </a:t>
            </a:r>
            <a:r>
              <a:rPr lang="en-IN" sz="1400" dirty="0" smtClean="0">
                <a:latin typeface="Book Antiqua" pitchFamily="18" charset="0"/>
              </a:rPr>
              <a:t>JNCASR</a:t>
            </a:r>
          </a:p>
          <a:p>
            <a:endParaRPr lang="en-IN" sz="1400" dirty="0">
              <a:latin typeface="Book Antiqua" pitchFamily="18" charset="0"/>
            </a:endParaRPr>
          </a:p>
          <a:p>
            <a:r>
              <a:rPr lang="en-IN" sz="1600" b="1" i="1" dirty="0">
                <a:solidFill>
                  <a:schemeClr val="tx2">
                    <a:lumMod val="60000"/>
                    <a:lumOff val="40000"/>
                  </a:schemeClr>
                </a:solidFill>
                <a:latin typeface="Book Antiqua" pitchFamily="18" charset="0"/>
              </a:rPr>
              <a:t>Convener</a:t>
            </a:r>
            <a:endParaRPr lang="en-IN" sz="1600" dirty="0">
              <a:solidFill>
                <a:schemeClr val="tx2">
                  <a:lumMod val="60000"/>
                  <a:lumOff val="40000"/>
                </a:schemeClr>
              </a:solidFill>
              <a:latin typeface="Book Antiqua" pitchFamily="18" charset="0"/>
            </a:endParaRPr>
          </a:p>
          <a:p>
            <a:r>
              <a:rPr lang="en-IN" sz="1400" b="1" dirty="0">
                <a:latin typeface="Book Antiqua" pitchFamily="18" charset="0"/>
              </a:rPr>
              <a:t>Prof. A. Banerjee</a:t>
            </a:r>
            <a:r>
              <a:rPr lang="en-IN" sz="1400" dirty="0">
                <a:latin typeface="Book Antiqua" pitchFamily="18" charset="0"/>
              </a:rPr>
              <a:t>, IACS, </a:t>
            </a:r>
            <a:r>
              <a:rPr lang="en-IN" sz="1400" dirty="0" smtClean="0">
                <a:latin typeface="Book Antiqua" pitchFamily="18" charset="0"/>
              </a:rPr>
              <a:t>Kolkata</a:t>
            </a:r>
          </a:p>
          <a:p>
            <a:endParaRPr lang="en-IN" sz="1400" dirty="0">
              <a:latin typeface="Book Antiqua" pitchFamily="18" charset="0"/>
            </a:endParaRPr>
          </a:p>
          <a:p>
            <a:r>
              <a:rPr lang="en-IN" sz="1600" b="1" i="1" dirty="0">
                <a:solidFill>
                  <a:schemeClr val="tx2">
                    <a:lumMod val="60000"/>
                    <a:lumOff val="40000"/>
                  </a:schemeClr>
                </a:solidFill>
                <a:latin typeface="Book Antiqua" pitchFamily="18" charset="0"/>
              </a:rPr>
              <a:t>Joint Convener</a:t>
            </a:r>
            <a:endParaRPr lang="en-IN" sz="1600" dirty="0">
              <a:solidFill>
                <a:schemeClr val="tx2">
                  <a:lumMod val="60000"/>
                  <a:lumOff val="40000"/>
                </a:schemeClr>
              </a:solidFill>
              <a:latin typeface="Book Antiqua" pitchFamily="18" charset="0"/>
            </a:endParaRPr>
          </a:p>
          <a:p>
            <a:r>
              <a:rPr lang="en-IN" sz="1400" b="1" dirty="0">
                <a:latin typeface="Book Antiqua" pitchFamily="18" charset="0"/>
              </a:rPr>
              <a:t> </a:t>
            </a:r>
            <a:r>
              <a:rPr lang="en-IN" sz="1400" b="1" dirty="0" smtClean="0">
                <a:effectLst/>
                <a:latin typeface="Book Antiqua" pitchFamily="18" charset="0"/>
              </a:rPr>
              <a:t>Prof. S. S. Roy</a:t>
            </a:r>
            <a:r>
              <a:rPr lang="en-IN" sz="1400" dirty="0" smtClean="0">
                <a:effectLst/>
                <a:latin typeface="Book Antiqua" pitchFamily="18" charset="0"/>
              </a:rPr>
              <a:t>, CSIR-IICB, Kolkata</a:t>
            </a:r>
          </a:p>
          <a:p>
            <a:r>
              <a:rPr lang="en-IN" sz="1400" dirty="0" smtClean="0">
                <a:effectLst/>
                <a:latin typeface="Book Antiqua" pitchFamily="18" charset="0"/>
              </a:rPr>
              <a:t> </a:t>
            </a:r>
            <a:r>
              <a:rPr lang="en-IN" sz="1600" b="1" i="1" dirty="0">
                <a:solidFill>
                  <a:schemeClr val="tx2">
                    <a:lumMod val="60000"/>
                    <a:lumOff val="40000"/>
                  </a:schemeClr>
                </a:solidFill>
                <a:latin typeface="Book Antiqua" pitchFamily="18" charset="0"/>
              </a:rPr>
              <a:t>Joint Treasurers</a:t>
            </a:r>
            <a:endParaRPr lang="en-IN" sz="1600" dirty="0">
              <a:solidFill>
                <a:schemeClr val="tx2">
                  <a:lumMod val="60000"/>
                  <a:lumOff val="40000"/>
                </a:schemeClr>
              </a:solidFill>
              <a:latin typeface="Book Antiqua" pitchFamily="18" charset="0"/>
            </a:endParaRPr>
          </a:p>
          <a:p>
            <a:r>
              <a:rPr lang="en-IN" sz="1400" b="1" dirty="0">
                <a:latin typeface="Book Antiqua" pitchFamily="18" charset="0"/>
              </a:rPr>
              <a:t>Prof. G. Suresh Kumar</a:t>
            </a:r>
            <a:endParaRPr lang="en-IN" sz="1400" dirty="0">
              <a:latin typeface="Book Antiqua" pitchFamily="18" charset="0"/>
            </a:endParaRPr>
          </a:p>
          <a:p>
            <a:r>
              <a:rPr lang="en-IN" sz="1400" dirty="0">
                <a:latin typeface="Book Antiqua" pitchFamily="18" charset="0"/>
              </a:rPr>
              <a:t>CSIR-IICB, Kolkata</a:t>
            </a:r>
          </a:p>
          <a:p>
            <a:r>
              <a:rPr lang="en-IN" sz="1400" b="1" dirty="0">
                <a:latin typeface="Book Antiqua" pitchFamily="18" charset="0"/>
              </a:rPr>
              <a:t>Prof. P. Jaisankar</a:t>
            </a:r>
            <a:r>
              <a:rPr lang="en-IN" sz="1400" dirty="0">
                <a:latin typeface="Book Antiqua" pitchFamily="18" charset="0"/>
              </a:rPr>
              <a:t>, CSIR-IICB, </a:t>
            </a:r>
            <a:r>
              <a:rPr lang="en-IN" sz="1400" dirty="0" smtClean="0">
                <a:latin typeface="Book Antiqua" pitchFamily="18" charset="0"/>
              </a:rPr>
              <a:t>Kolkata</a:t>
            </a:r>
          </a:p>
          <a:p>
            <a:endParaRPr lang="en-IN" sz="1400" dirty="0">
              <a:latin typeface="Book Antiqua" pitchFamily="18" charset="0"/>
            </a:endParaRPr>
          </a:p>
          <a:p>
            <a:r>
              <a:rPr lang="en-IN" sz="1600" b="1" i="1" dirty="0">
                <a:solidFill>
                  <a:schemeClr val="tx2">
                    <a:lumMod val="60000"/>
                    <a:lumOff val="40000"/>
                  </a:schemeClr>
                </a:solidFill>
                <a:latin typeface="Book Antiqua" pitchFamily="18" charset="0"/>
              </a:rPr>
              <a:t>Members</a:t>
            </a:r>
            <a:endParaRPr lang="en-IN" sz="1600" dirty="0">
              <a:solidFill>
                <a:schemeClr val="tx2">
                  <a:lumMod val="60000"/>
                  <a:lumOff val="40000"/>
                </a:schemeClr>
              </a:solidFill>
              <a:latin typeface="Book Antiqua" pitchFamily="18" charset="0"/>
            </a:endParaRPr>
          </a:p>
          <a:p>
            <a:r>
              <a:rPr lang="en-IN" sz="1400" b="1" dirty="0">
                <a:latin typeface="Book Antiqua" pitchFamily="18" charset="0"/>
              </a:rPr>
              <a:t>Prof. A. Chaudhuri</a:t>
            </a:r>
            <a:r>
              <a:rPr lang="en-IN" sz="1400" dirty="0">
                <a:latin typeface="Book Antiqua" pitchFamily="18" charset="0"/>
              </a:rPr>
              <a:t>, CSIR-IICT, </a:t>
            </a:r>
          </a:p>
          <a:p>
            <a:r>
              <a:rPr lang="en-IN" sz="1400" dirty="0">
                <a:latin typeface="Book Antiqua" pitchFamily="18" charset="0"/>
              </a:rPr>
              <a:t>Hyderabad</a:t>
            </a:r>
          </a:p>
          <a:p>
            <a:r>
              <a:rPr lang="en-IN" sz="1400" b="1" dirty="0">
                <a:latin typeface="Book Antiqua" pitchFamily="18" charset="0"/>
              </a:rPr>
              <a:t>Prof. G. Basu</a:t>
            </a:r>
            <a:r>
              <a:rPr lang="en-IN" sz="1400" dirty="0">
                <a:latin typeface="Book Antiqua" pitchFamily="18" charset="0"/>
              </a:rPr>
              <a:t>, Bose Institute, Kolkata</a:t>
            </a:r>
          </a:p>
          <a:p>
            <a:r>
              <a:rPr lang="en-IN" sz="1400" b="1" dirty="0">
                <a:latin typeface="Book Antiqua" pitchFamily="18" charset="0"/>
              </a:rPr>
              <a:t>Prof. P. K. Das</a:t>
            </a:r>
            <a:r>
              <a:rPr lang="en-IN" sz="1400" dirty="0">
                <a:latin typeface="Book Antiqua" pitchFamily="18" charset="0"/>
              </a:rPr>
              <a:t>, IACS, Kolkata</a:t>
            </a:r>
          </a:p>
          <a:p>
            <a:r>
              <a:rPr lang="en-IN" sz="1400" b="1" dirty="0">
                <a:latin typeface="Book Antiqua" pitchFamily="18" charset="0"/>
              </a:rPr>
              <a:t>Dr. S. Ghosh</a:t>
            </a:r>
            <a:r>
              <a:rPr lang="en-IN" sz="1400" dirty="0">
                <a:latin typeface="Book Antiqua" pitchFamily="18" charset="0"/>
              </a:rPr>
              <a:t>, CSIR-IICB, Kolkata</a:t>
            </a:r>
          </a:p>
          <a:p>
            <a:r>
              <a:rPr lang="en-IN" sz="1400" b="1" dirty="0" err="1">
                <a:latin typeface="Book Antiqua" pitchFamily="18" charset="0"/>
              </a:rPr>
              <a:t>Dr.</a:t>
            </a:r>
            <a:r>
              <a:rPr lang="en-IN" sz="1400" b="1" dirty="0">
                <a:latin typeface="Book Antiqua" pitchFamily="18" charset="0"/>
              </a:rPr>
              <a:t> R. Kundu</a:t>
            </a:r>
            <a:r>
              <a:rPr lang="en-IN" sz="1400" dirty="0">
                <a:latin typeface="Book Antiqua" pitchFamily="18" charset="0"/>
              </a:rPr>
              <a:t>, Visva Bharati, </a:t>
            </a:r>
          </a:p>
          <a:p>
            <a:r>
              <a:rPr lang="en-IN" sz="1400" dirty="0">
                <a:latin typeface="Book Antiqua" pitchFamily="18" charset="0"/>
              </a:rPr>
              <a:t>Santiniketan</a:t>
            </a:r>
          </a:p>
          <a:p>
            <a:r>
              <a:rPr lang="en-IN" sz="1400" b="1" dirty="0">
                <a:latin typeface="Book Antiqua" pitchFamily="18" charset="0"/>
              </a:rPr>
              <a:t>Prof. P. Sarkar</a:t>
            </a:r>
            <a:r>
              <a:rPr lang="en-IN" sz="1400" dirty="0">
                <a:latin typeface="Book Antiqua" pitchFamily="18" charset="0"/>
              </a:rPr>
              <a:t>, Visva Bharati, </a:t>
            </a:r>
          </a:p>
          <a:p>
            <a:r>
              <a:rPr lang="en-IN" sz="1400" dirty="0">
                <a:latin typeface="Book Antiqua" pitchFamily="18" charset="0"/>
              </a:rPr>
              <a:t>Santiniketan</a:t>
            </a:r>
          </a:p>
          <a:p>
            <a:r>
              <a:rPr lang="en-IN" sz="1400" b="1" dirty="0">
                <a:latin typeface="Book Antiqua" pitchFamily="18" charset="0"/>
              </a:rPr>
              <a:t>Prof. P. Chowdhury</a:t>
            </a:r>
            <a:r>
              <a:rPr lang="en-IN" sz="1400" dirty="0">
                <a:latin typeface="Book Antiqua" pitchFamily="18" charset="0"/>
              </a:rPr>
              <a:t>, Visva Bharati, </a:t>
            </a:r>
          </a:p>
          <a:p>
            <a:r>
              <a:rPr lang="en-IN" sz="1400" dirty="0">
                <a:latin typeface="Book Antiqua" pitchFamily="18" charset="0"/>
              </a:rPr>
              <a:t>Santiniketan</a:t>
            </a:r>
          </a:p>
          <a:p>
            <a:endParaRPr lang="en-IN" sz="1400" dirty="0">
              <a:latin typeface="Book Antiqua" pitchFamily="18" charset="0"/>
            </a:endParaRPr>
          </a:p>
        </p:txBody>
      </p:sp>
      <p:sp>
        <p:nvSpPr>
          <p:cNvPr id="8" name="TextBox 7"/>
          <p:cNvSpPr txBox="1"/>
          <p:nvPr/>
        </p:nvSpPr>
        <p:spPr>
          <a:xfrm>
            <a:off x="4486256" y="14401831"/>
            <a:ext cx="4929222" cy="2585323"/>
          </a:xfrm>
          <a:prstGeom prst="rect">
            <a:avLst/>
          </a:prstGeom>
          <a:noFill/>
        </p:spPr>
        <p:txBody>
          <a:bodyPr wrap="square" rtlCol="0">
            <a:spAutoFit/>
          </a:bodyPr>
          <a:lstStyle/>
          <a:p>
            <a:pPr algn="ctr"/>
            <a:r>
              <a:rPr lang="en-IN" sz="1800" b="1" dirty="0" smtClean="0">
                <a:solidFill>
                  <a:schemeClr val="tx2">
                    <a:lumMod val="75000"/>
                  </a:schemeClr>
                </a:solidFill>
              </a:rPr>
              <a:t>For further information please contact:</a:t>
            </a:r>
          </a:p>
          <a:p>
            <a:pPr algn="ctr"/>
            <a:r>
              <a:rPr lang="en-IN" sz="1600" b="1" dirty="0" smtClean="0">
                <a:solidFill>
                  <a:srgbClr val="FF0000"/>
                </a:solidFill>
              </a:rPr>
              <a:t>Prof. A. </a:t>
            </a:r>
            <a:r>
              <a:rPr lang="en-IN" sz="1600" b="1" dirty="0" err="1" smtClean="0">
                <a:solidFill>
                  <a:srgbClr val="FF0000"/>
                </a:solidFill>
              </a:rPr>
              <a:t>Banerjee</a:t>
            </a:r>
            <a:r>
              <a:rPr lang="en-IN" sz="1600" dirty="0" smtClean="0"/>
              <a:t>, Convener, SCBDD-2017</a:t>
            </a:r>
          </a:p>
          <a:p>
            <a:pPr algn="ctr"/>
            <a:r>
              <a:rPr lang="en-IN" sz="1600" dirty="0" smtClean="0"/>
              <a:t>Senior Professor, Department of Biological Chemistry, Indian Association for the Cultivation of Science, 2A &amp; 2B Raja S. C. </a:t>
            </a:r>
            <a:r>
              <a:rPr lang="en-IN" sz="1600" dirty="0" err="1" smtClean="0"/>
              <a:t>Mullick</a:t>
            </a:r>
            <a:r>
              <a:rPr lang="en-IN" sz="1600" dirty="0" smtClean="0"/>
              <a:t> Road, </a:t>
            </a:r>
            <a:r>
              <a:rPr lang="en-IN" sz="1600" dirty="0" err="1" smtClean="0"/>
              <a:t>Jadavpur</a:t>
            </a:r>
            <a:r>
              <a:rPr lang="en-IN" sz="1600" dirty="0" smtClean="0"/>
              <a:t>, Kolkata-700032, India. Tel: 033-2473-4971 (Ext 1504) Fax: 033-2473-2805. </a:t>
            </a:r>
          </a:p>
          <a:p>
            <a:pPr algn="ctr"/>
            <a:r>
              <a:rPr lang="en-IN" sz="1600" dirty="0" smtClean="0"/>
              <a:t>Email:</a:t>
            </a:r>
            <a:r>
              <a:rPr lang="en-IN" sz="1600" u="sng" dirty="0" smtClean="0">
                <a:hlinkClick r:id="rId3"/>
              </a:rPr>
              <a:t> chemicalbiologysociety@gmail.com</a:t>
            </a:r>
            <a:r>
              <a:rPr lang="en-IN" sz="1600" dirty="0" smtClean="0"/>
              <a:t>; </a:t>
            </a:r>
          </a:p>
          <a:p>
            <a:pPr algn="ctr"/>
            <a:r>
              <a:rPr lang="en-IN" sz="1600" dirty="0" smtClean="0"/>
              <a:t>Website: </a:t>
            </a:r>
            <a:r>
              <a:rPr lang="en-IN" sz="1600" dirty="0" smtClean="0">
                <a:hlinkClick r:id="rId4"/>
              </a:rPr>
              <a:t>www.cbs-india.org</a:t>
            </a:r>
            <a:r>
              <a:rPr lang="en-IN" sz="1600" dirty="0" smtClean="0"/>
              <a:t> </a:t>
            </a:r>
          </a:p>
          <a:p>
            <a:pPr algn="ctr"/>
            <a:endParaRPr lang="en-IN" sz="1600" dirty="0"/>
          </a:p>
        </p:txBody>
      </p:sp>
      <p:sp>
        <p:nvSpPr>
          <p:cNvPr id="11" name="TextBox 10"/>
          <p:cNvSpPr txBox="1"/>
          <p:nvPr/>
        </p:nvSpPr>
        <p:spPr>
          <a:xfrm>
            <a:off x="4682660" y="18059683"/>
            <a:ext cx="5598006" cy="1200329"/>
          </a:xfrm>
          <a:prstGeom prst="rect">
            <a:avLst/>
          </a:prstGeom>
          <a:noFill/>
        </p:spPr>
        <p:txBody>
          <a:bodyPr wrap="none" rtlCol="0">
            <a:spAutoFit/>
          </a:bodyPr>
          <a:lstStyle/>
          <a:p>
            <a:pPr algn="ctr"/>
            <a:r>
              <a:rPr lang="en-IN" sz="2400" b="1" i="1" dirty="0" smtClean="0">
                <a:latin typeface="Book Antiqua" pitchFamily="18" charset="0"/>
              </a:rPr>
              <a:t>Organized by</a:t>
            </a:r>
            <a:r>
              <a:rPr lang="en-IN" sz="2400" b="1" dirty="0" smtClean="0"/>
              <a:t> </a:t>
            </a:r>
            <a:endParaRPr lang="en-IN" sz="2400" dirty="0" smtClean="0"/>
          </a:p>
          <a:p>
            <a:pPr algn="ctr"/>
            <a:r>
              <a:rPr lang="en-IN" sz="2400" b="1" dirty="0" smtClean="0">
                <a:solidFill>
                  <a:srgbClr val="FF0000"/>
                </a:solidFill>
                <a:latin typeface="Book Antiqua" pitchFamily="18" charset="0"/>
              </a:rPr>
              <a:t>Chemical Biology Society (CBS), India</a:t>
            </a:r>
          </a:p>
          <a:p>
            <a:pPr algn="ctr"/>
            <a:endParaRPr lang="en-IN" sz="2400" dirty="0"/>
          </a:p>
        </p:txBody>
      </p:sp>
      <p:sp>
        <p:nvSpPr>
          <p:cNvPr id="13" name="TextBox 12"/>
          <p:cNvSpPr txBox="1"/>
          <p:nvPr/>
        </p:nvSpPr>
        <p:spPr>
          <a:xfrm>
            <a:off x="9772668" y="14473269"/>
            <a:ext cx="4000528" cy="1354217"/>
          </a:xfrm>
          <a:prstGeom prst="rect">
            <a:avLst/>
          </a:prstGeom>
          <a:noFill/>
        </p:spPr>
        <p:txBody>
          <a:bodyPr wrap="square" rtlCol="0">
            <a:spAutoFit/>
          </a:bodyPr>
          <a:lstStyle/>
          <a:p>
            <a:pPr algn="ctr"/>
            <a:r>
              <a:rPr lang="en-US" sz="1800" b="1" dirty="0" smtClean="0">
                <a:solidFill>
                  <a:schemeClr val="tx2">
                    <a:lumMod val="75000"/>
                  </a:schemeClr>
                </a:solidFill>
              </a:rPr>
              <a:t>Registration Fee</a:t>
            </a:r>
            <a:r>
              <a:rPr lang="en-US" sz="1600" dirty="0" smtClean="0"/>
              <a:t>: </a:t>
            </a:r>
          </a:p>
          <a:p>
            <a:endParaRPr lang="en-US" sz="1600" dirty="0" smtClean="0"/>
          </a:p>
          <a:p>
            <a:r>
              <a:rPr lang="en-US" sz="1600" dirty="0" smtClean="0"/>
              <a:t>Students: </a:t>
            </a:r>
            <a:r>
              <a:rPr lang="en-US" sz="1600" b="1" dirty="0" smtClean="0"/>
              <a:t>Rs. 3000/-</a:t>
            </a:r>
          </a:p>
          <a:p>
            <a:r>
              <a:rPr lang="en-US" sz="1600" dirty="0" smtClean="0"/>
              <a:t>Faculties</a:t>
            </a:r>
            <a:r>
              <a:rPr lang="en-US" sz="1600" b="1" dirty="0" smtClean="0"/>
              <a:t>: Rs. 3500/- </a:t>
            </a:r>
            <a:r>
              <a:rPr lang="en-US" sz="1600" dirty="0" smtClean="0"/>
              <a:t>(members) </a:t>
            </a:r>
          </a:p>
          <a:p>
            <a:r>
              <a:rPr lang="en-US" sz="1600" b="1" dirty="0" smtClean="0"/>
              <a:t>                    Rs. 4500</a:t>
            </a:r>
            <a:r>
              <a:rPr lang="en-US" sz="1600" dirty="0" smtClean="0"/>
              <a:t>/- (non-members)</a:t>
            </a:r>
            <a:endParaRPr lang="en-IN" sz="1600" dirty="0"/>
          </a:p>
        </p:txBody>
      </p:sp>
      <p:sp>
        <p:nvSpPr>
          <p:cNvPr id="17" name="Rounded Rectangle 16"/>
          <p:cNvSpPr/>
          <p:nvPr/>
        </p:nvSpPr>
        <p:spPr>
          <a:xfrm>
            <a:off x="673278" y="582766"/>
            <a:ext cx="13073154" cy="2786082"/>
          </a:xfrm>
          <a:prstGeom prst="roundRect">
            <a:avLst>
              <a:gd name="adj" fmla="val 629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800" dirty="0" smtClean="0">
              <a:solidFill>
                <a:schemeClr val="tx2"/>
              </a:solidFill>
              <a:effectLst>
                <a:outerShdw blurRad="50800" dist="38100" dir="2700000" algn="tl" rotWithShape="0">
                  <a:prstClr val="black">
                    <a:alpha val="40000"/>
                  </a:prstClr>
                </a:outerShdw>
              </a:effectLst>
              <a:latin typeface="Franklin Gothic Heavy" pitchFamily="34" charset="0"/>
            </a:endParaRPr>
          </a:p>
          <a:p>
            <a:pPr algn="ctr"/>
            <a:r>
              <a:rPr lang="en-IN" sz="3200" dirty="0" smtClean="0">
                <a:solidFill>
                  <a:schemeClr val="bg1"/>
                </a:solidFill>
                <a:effectLst>
                  <a:outerShdw blurRad="50800" dist="38100" dir="2700000" algn="tl" rotWithShape="0">
                    <a:prstClr val="black">
                      <a:alpha val="40000"/>
                    </a:prstClr>
                  </a:outerShdw>
                </a:effectLst>
                <a:latin typeface="Franklin Gothic Heavy" pitchFamily="34" charset="0"/>
              </a:rPr>
              <a:t>Symposium on Chemical Biology And Drug Discovery</a:t>
            </a:r>
          </a:p>
          <a:p>
            <a:pPr algn="ctr"/>
            <a:r>
              <a:rPr lang="en-IN" sz="3200" dirty="0" smtClean="0">
                <a:solidFill>
                  <a:schemeClr val="bg1"/>
                </a:solidFill>
                <a:effectLst>
                  <a:outerShdw blurRad="50800" dist="38100" dir="2700000" algn="tl" rotWithShape="0">
                    <a:prstClr val="black">
                      <a:alpha val="40000"/>
                    </a:prstClr>
                  </a:outerShdw>
                </a:effectLst>
                <a:latin typeface="Franklin Gothic Heavy" pitchFamily="34" charset="0"/>
              </a:rPr>
              <a:t>(SCBDD-2017)</a:t>
            </a:r>
          </a:p>
          <a:p>
            <a:pPr algn="ctr"/>
            <a:r>
              <a:rPr lang="en-IN" sz="3200" dirty="0" smtClean="0">
                <a:solidFill>
                  <a:schemeClr val="bg1"/>
                </a:solidFill>
                <a:effectLst>
                  <a:outerShdw blurRad="50800" dist="38100" dir="2700000" algn="tl" rotWithShape="0">
                    <a:prstClr val="black">
                      <a:alpha val="40000"/>
                    </a:prstClr>
                  </a:outerShdw>
                </a:effectLst>
                <a:latin typeface="Franklin Gothic Heavy" pitchFamily="34" charset="0"/>
              </a:rPr>
              <a:t>&amp;</a:t>
            </a:r>
          </a:p>
          <a:p>
            <a:pPr algn="ctr"/>
            <a:r>
              <a:rPr lang="en-IN" sz="3200" dirty="0" smtClean="0">
                <a:solidFill>
                  <a:schemeClr val="bg1"/>
                </a:solidFill>
                <a:effectLst>
                  <a:outerShdw blurRad="50800" dist="38100" dir="2700000" algn="tl" rotWithShape="0">
                    <a:prstClr val="black">
                      <a:alpha val="40000"/>
                    </a:prstClr>
                  </a:outerShdw>
                </a:effectLst>
                <a:latin typeface="Franklin Gothic Heavy" pitchFamily="34" charset="0"/>
              </a:rPr>
              <a:t>4</a:t>
            </a:r>
            <a:r>
              <a:rPr lang="en-IN" sz="3200" baseline="30000" dirty="0" smtClean="0">
                <a:solidFill>
                  <a:schemeClr val="bg1"/>
                </a:solidFill>
                <a:effectLst>
                  <a:outerShdw blurRad="50800" dist="38100" dir="2700000" algn="tl" rotWithShape="0">
                    <a:prstClr val="black">
                      <a:alpha val="40000"/>
                    </a:prstClr>
                  </a:outerShdw>
                </a:effectLst>
                <a:latin typeface="Franklin Gothic Heavy" pitchFamily="34" charset="0"/>
              </a:rPr>
              <a:t>th</a:t>
            </a:r>
            <a:r>
              <a:rPr lang="en-IN" sz="3200" dirty="0" smtClean="0">
                <a:solidFill>
                  <a:schemeClr val="bg1"/>
                </a:solidFill>
                <a:effectLst>
                  <a:outerShdw blurRad="50800" dist="38100" dir="2700000" algn="tl" rotWithShape="0">
                    <a:prstClr val="black">
                      <a:alpha val="40000"/>
                    </a:prstClr>
                  </a:outerShdw>
                </a:effectLst>
                <a:latin typeface="Franklin Gothic Heavy" pitchFamily="34" charset="0"/>
              </a:rPr>
              <a:t> Annual Meeting of Chemical Biology Society (CBS), India</a:t>
            </a:r>
          </a:p>
          <a:p>
            <a:pPr algn="ctr"/>
            <a:r>
              <a:rPr lang="en-US" sz="3200" dirty="0" smtClean="0">
                <a:solidFill>
                  <a:schemeClr val="bg1"/>
                </a:solidFill>
                <a:effectLst>
                  <a:outerShdw blurRad="50800" dist="38100" dir="2700000" algn="tl" rotWithShape="0">
                    <a:prstClr val="black">
                      <a:alpha val="40000"/>
                    </a:prstClr>
                  </a:outerShdw>
                </a:effectLst>
                <a:latin typeface="Franklin Gothic Heavy" pitchFamily="34" charset="0"/>
              </a:rPr>
              <a:t>October 30-31, 2017 at Bose Institute, Kolkata</a:t>
            </a:r>
            <a:endParaRPr lang="en-IN" sz="3200" dirty="0" smtClean="0">
              <a:solidFill>
                <a:schemeClr val="bg1"/>
              </a:solidFill>
              <a:effectLst>
                <a:outerShdw blurRad="50800" dist="38100" dir="2700000" algn="tl" rotWithShape="0">
                  <a:prstClr val="black">
                    <a:alpha val="40000"/>
                  </a:prstClr>
                </a:outerShdw>
              </a:effectLst>
              <a:latin typeface="Franklin Gothic Heavy" pitchFamily="34" charset="0"/>
            </a:endParaRPr>
          </a:p>
          <a:p>
            <a:pPr algn="ctr"/>
            <a:endParaRPr lang="en-IN" dirty="0"/>
          </a:p>
        </p:txBody>
      </p:sp>
      <p:sp>
        <p:nvSpPr>
          <p:cNvPr id="1031" name="AutoShape 7" descr="Image result for IAC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032" name="Picture 8" descr="C:\Users\IACS\Desktop\PP-333-IACS-Logo.png"/>
          <p:cNvPicPr>
            <a:picLocks noChangeAspect="1" noChangeArrowheads="1"/>
          </p:cNvPicPr>
          <p:nvPr/>
        </p:nvPicPr>
        <p:blipFill>
          <a:blip r:embed="rId5"/>
          <a:srcRect/>
          <a:stretch>
            <a:fillRect/>
          </a:stretch>
        </p:blipFill>
        <p:spPr bwMode="auto">
          <a:xfrm>
            <a:off x="5500726" y="17074614"/>
            <a:ext cx="872476" cy="842016"/>
          </a:xfrm>
          <a:prstGeom prst="rect">
            <a:avLst/>
          </a:prstGeom>
          <a:noFill/>
        </p:spPr>
      </p:pic>
      <p:pic>
        <p:nvPicPr>
          <p:cNvPr id="1034" name="Picture 10" descr="Image result for csir iicb logo"/>
          <p:cNvPicPr>
            <a:picLocks noChangeAspect="1" noChangeArrowheads="1"/>
          </p:cNvPicPr>
          <p:nvPr/>
        </p:nvPicPr>
        <p:blipFill>
          <a:blip r:embed="rId6"/>
          <a:srcRect t="5619" r="4762" b="8667"/>
          <a:stretch>
            <a:fillRect/>
          </a:stretch>
        </p:blipFill>
        <p:spPr bwMode="auto">
          <a:xfrm>
            <a:off x="6629396" y="17045037"/>
            <a:ext cx="1428760" cy="857256"/>
          </a:xfrm>
          <a:prstGeom prst="rect">
            <a:avLst/>
          </a:prstGeom>
          <a:noFill/>
        </p:spPr>
      </p:pic>
      <p:pic>
        <p:nvPicPr>
          <p:cNvPr id="1036" name="Picture 12" descr="Image result for niper kolkata"/>
          <p:cNvPicPr>
            <a:picLocks noChangeAspect="1" noChangeArrowheads="1"/>
          </p:cNvPicPr>
          <p:nvPr/>
        </p:nvPicPr>
        <p:blipFill>
          <a:blip r:embed="rId7" cstate="print"/>
          <a:srcRect/>
          <a:stretch>
            <a:fillRect/>
          </a:stretch>
        </p:blipFill>
        <p:spPr bwMode="auto">
          <a:xfrm>
            <a:off x="4429156" y="17059374"/>
            <a:ext cx="928694" cy="919407"/>
          </a:xfrm>
          <a:prstGeom prst="rect">
            <a:avLst/>
          </a:prstGeom>
          <a:noFill/>
        </p:spPr>
      </p:pic>
      <p:pic>
        <p:nvPicPr>
          <p:cNvPr id="1038" name="Picture 14" descr="Image result for JNCASR logo"/>
          <p:cNvPicPr>
            <a:picLocks noChangeAspect="1" noChangeArrowheads="1"/>
          </p:cNvPicPr>
          <p:nvPr/>
        </p:nvPicPr>
        <p:blipFill>
          <a:blip r:embed="rId8"/>
          <a:srcRect/>
          <a:stretch>
            <a:fillRect/>
          </a:stretch>
        </p:blipFill>
        <p:spPr bwMode="auto">
          <a:xfrm>
            <a:off x="8415346" y="17045037"/>
            <a:ext cx="985794" cy="985795"/>
          </a:xfrm>
          <a:prstGeom prst="rect">
            <a:avLst/>
          </a:prstGeom>
          <a:noFill/>
        </p:spPr>
      </p:pic>
      <p:pic>
        <p:nvPicPr>
          <p:cNvPr id="1042" name="Picture 18" descr="Image result for bose institute logo"/>
          <p:cNvPicPr>
            <a:picLocks noChangeAspect="1" noChangeArrowheads="1"/>
          </p:cNvPicPr>
          <p:nvPr/>
        </p:nvPicPr>
        <p:blipFill>
          <a:blip r:embed="rId9"/>
          <a:srcRect/>
          <a:stretch>
            <a:fillRect/>
          </a:stretch>
        </p:blipFill>
        <p:spPr bwMode="auto">
          <a:xfrm>
            <a:off x="10129858" y="17116475"/>
            <a:ext cx="1357322" cy="761009"/>
          </a:xfrm>
          <a:prstGeom prst="rect">
            <a:avLst/>
          </a:prstGeom>
          <a:noFill/>
        </p:spPr>
      </p:pic>
      <p:sp>
        <p:nvSpPr>
          <p:cNvPr id="19" name="TextBox 18"/>
          <p:cNvSpPr txBox="1"/>
          <p:nvPr/>
        </p:nvSpPr>
        <p:spPr>
          <a:xfrm>
            <a:off x="4557694" y="9758361"/>
            <a:ext cx="9072626" cy="4524315"/>
          </a:xfrm>
          <a:prstGeom prst="rect">
            <a:avLst/>
          </a:prstGeom>
          <a:noFill/>
        </p:spPr>
        <p:txBody>
          <a:bodyPr wrap="square" numCol="3" rtlCol="0">
            <a:spAutoFit/>
          </a:bodyPr>
          <a:lstStyle/>
          <a:p>
            <a:r>
              <a:rPr lang="en-US" sz="1800" b="1" dirty="0" smtClean="0">
                <a:solidFill>
                  <a:schemeClr val="tx2">
                    <a:lumMod val="60000"/>
                    <a:lumOff val="40000"/>
                  </a:schemeClr>
                </a:solidFill>
                <a:latin typeface="+mj-lt"/>
              </a:rPr>
              <a:t>Tentative Speakers</a:t>
            </a:r>
          </a:p>
          <a:p>
            <a:r>
              <a:rPr lang="en-US" sz="1600" b="1" dirty="0" smtClean="0">
                <a:latin typeface="Book Antiqua" pitchFamily="18" charset="0"/>
              </a:rPr>
              <a:t>Prof. T. K. </a:t>
            </a:r>
            <a:r>
              <a:rPr lang="en-US" sz="1600" b="1" dirty="0" err="1" smtClean="0">
                <a:latin typeface="Book Antiqua" pitchFamily="18" charset="0"/>
              </a:rPr>
              <a:t>Chakraborty</a:t>
            </a:r>
            <a:r>
              <a:rPr lang="en-US" sz="1600" b="1" dirty="0" smtClean="0">
                <a:latin typeface="Book Antiqua" pitchFamily="18" charset="0"/>
              </a:rPr>
              <a:t> </a:t>
            </a:r>
            <a:r>
              <a:rPr lang="en-US" sz="1600" dirty="0" smtClean="0">
                <a:latin typeface="Book Antiqua" pitchFamily="18" charset="0"/>
              </a:rPr>
              <a:t>(IISC., Bangalore)</a:t>
            </a:r>
          </a:p>
          <a:p>
            <a:r>
              <a:rPr lang="en-US" sz="1600" b="1" dirty="0" smtClean="0">
                <a:latin typeface="Book Antiqua" pitchFamily="18" charset="0"/>
              </a:rPr>
              <a:t>Prof. S. Bhattacharya </a:t>
            </a:r>
            <a:r>
              <a:rPr lang="en-US" sz="1600" dirty="0" smtClean="0">
                <a:latin typeface="Book Antiqua" pitchFamily="18" charset="0"/>
              </a:rPr>
              <a:t>(IACS, Kolkata)</a:t>
            </a:r>
          </a:p>
          <a:p>
            <a:r>
              <a:rPr lang="en-US" sz="1600" b="1" dirty="0" smtClean="0">
                <a:latin typeface="Book Antiqua" pitchFamily="18" charset="0"/>
              </a:rPr>
              <a:t>Prof. S. Chattopadhyay </a:t>
            </a:r>
            <a:r>
              <a:rPr lang="en-US" sz="1600" dirty="0" smtClean="0">
                <a:latin typeface="Book Antiqua" pitchFamily="18" charset="0"/>
              </a:rPr>
              <a:t>(IICB, Kolkata)</a:t>
            </a:r>
          </a:p>
          <a:p>
            <a:r>
              <a:rPr lang="en-US" sz="1600" b="1" dirty="0" smtClean="0">
                <a:latin typeface="Book Antiqua" pitchFamily="18" charset="0"/>
              </a:rPr>
              <a:t>Prof. A. Chaudhuri </a:t>
            </a:r>
            <a:r>
              <a:rPr lang="en-US" sz="1600" dirty="0" smtClean="0">
                <a:latin typeface="Book Antiqua" pitchFamily="18" charset="0"/>
              </a:rPr>
              <a:t>(IICT, Hyderabad)</a:t>
            </a:r>
          </a:p>
          <a:p>
            <a:r>
              <a:rPr lang="en-US" sz="1600" b="1" dirty="0" smtClean="0">
                <a:latin typeface="Book Antiqua" pitchFamily="18" charset="0"/>
              </a:rPr>
              <a:t>Prof. S. Bhattacharya </a:t>
            </a:r>
            <a:r>
              <a:rPr lang="en-US" sz="1600" dirty="0" smtClean="0">
                <a:latin typeface="Book Antiqua" pitchFamily="18" charset="0"/>
              </a:rPr>
              <a:t>(Visva Bharati, </a:t>
            </a:r>
            <a:r>
              <a:rPr lang="en-US" sz="1600" dirty="0" err="1" smtClean="0">
                <a:latin typeface="Book Antiqua" pitchFamily="18" charset="0"/>
              </a:rPr>
              <a:t>Shantiniketan</a:t>
            </a:r>
            <a:r>
              <a:rPr lang="en-US" sz="1600" dirty="0" smtClean="0">
                <a:latin typeface="Book Antiqua" pitchFamily="18" charset="0"/>
              </a:rPr>
              <a:t>)</a:t>
            </a:r>
          </a:p>
          <a:p>
            <a:r>
              <a:rPr lang="en-US" sz="1600" b="1" dirty="0" smtClean="0">
                <a:latin typeface="Book Antiqua" pitchFamily="18" charset="0"/>
              </a:rPr>
              <a:t>Prof. G. Basu </a:t>
            </a:r>
            <a:r>
              <a:rPr lang="en-US" sz="1600" dirty="0" smtClean="0">
                <a:latin typeface="Book Antiqua" pitchFamily="18" charset="0"/>
              </a:rPr>
              <a:t>(</a:t>
            </a:r>
            <a:r>
              <a:rPr lang="en-IN" sz="1600" dirty="0" smtClean="0">
                <a:latin typeface="Book Antiqua" pitchFamily="18" charset="0"/>
              </a:rPr>
              <a:t>Bose Institute, Kolkata)</a:t>
            </a:r>
          </a:p>
          <a:p>
            <a:r>
              <a:rPr lang="en-US" sz="1600" b="1" dirty="0" smtClean="0">
                <a:latin typeface="Book Antiqua" pitchFamily="18" charset="0"/>
              </a:rPr>
              <a:t>Prof. A. K.</a:t>
            </a:r>
            <a:r>
              <a:rPr lang="en-US" sz="1600" dirty="0" smtClean="0">
                <a:latin typeface="Book Antiqua" pitchFamily="18" charset="0"/>
              </a:rPr>
              <a:t> </a:t>
            </a:r>
            <a:r>
              <a:rPr lang="en-US" sz="1600" b="1" dirty="0" smtClean="0">
                <a:latin typeface="Book Antiqua" pitchFamily="18" charset="0"/>
              </a:rPr>
              <a:t>Nandi</a:t>
            </a:r>
            <a:r>
              <a:rPr lang="en-US" sz="1600" dirty="0" smtClean="0">
                <a:latin typeface="Book Antiqua" pitchFamily="18" charset="0"/>
              </a:rPr>
              <a:t> (IACS, Kolkata)</a:t>
            </a:r>
          </a:p>
          <a:p>
            <a:r>
              <a:rPr lang="en-US" sz="1600" b="1" dirty="0" smtClean="0">
                <a:latin typeface="Book Antiqua" pitchFamily="18" charset="0"/>
              </a:rPr>
              <a:t>Prof. A. </a:t>
            </a:r>
            <a:r>
              <a:rPr lang="en-US" sz="1600" b="1" dirty="0" err="1" smtClean="0">
                <a:latin typeface="Book Antiqua" pitchFamily="18" charset="0"/>
              </a:rPr>
              <a:t>Dinda</a:t>
            </a:r>
            <a:r>
              <a:rPr lang="en-US" sz="1600" b="1" dirty="0" smtClean="0">
                <a:latin typeface="Book Antiqua" pitchFamily="18" charset="0"/>
              </a:rPr>
              <a:t> </a:t>
            </a:r>
            <a:r>
              <a:rPr lang="en-US" sz="1600" dirty="0" smtClean="0">
                <a:latin typeface="Book Antiqua" pitchFamily="18" charset="0"/>
              </a:rPr>
              <a:t>(AIIMS, New Delhi)</a:t>
            </a:r>
          </a:p>
          <a:p>
            <a:endParaRPr lang="en-IN" sz="1600" b="1" dirty="0" smtClean="0">
              <a:latin typeface="Book Antiqua" pitchFamily="18" charset="0"/>
            </a:endParaRPr>
          </a:p>
          <a:p>
            <a:endParaRPr lang="en-IN" sz="1600" b="1" dirty="0" smtClean="0">
              <a:latin typeface="Book Antiqua" pitchFamily="18" charset="0"/>
            </a:endParaRPr>
          </a:p>
          <a:p>
            <a:r>
              <a:rPr lang="en-IN" sz="1600" b="1" dirty="0" smtClean="0">
                <a:latin typeface="Book Antiqua" pitchFamily="18" charset="0"/>
              </a:rPr>
              <a:t>Prof. G. Suresh Kumar </a:t>
            </a:r>
            <a:r>
              <a:rPr lang="en-IN" sz="1600" dirty="0" smtClean="0">
                <a:latin typeface="Book Antiqua" pitchFamily="18" charset="0"/>
              </a:rPr>
              <a:t>(CSIR-</a:t>
            </a:r>
          </a:p>
          <a:p>
            <a:r>
              <a:rPr lang="en-IN" sz="1600" dirty="0" smtClean="0">
                <a:latin typeface="Book Antiqua" pitchFamily="18" charset="0"/>
              </a:rPr>
              <a:t>IICB, Kolkata)</a:t>
            </a:r>
          </a:p>
          <a:p>
            <a:r>
              <a:rPr lang="en-US" sz="1600" b="1" dirty="0" smtClean="0">
                <a:latin typeface="Book Antiqua" pitchFamily="18" charset="0"/>
              </a:rPr>
              <a:t>Prof. G.  Kundu </a:t>
            </a:r>
            <a:r>
              <a:rPr lang="en-US" sz="1600" dirty="0" smtClean="0">
                <a:latin typeface="Book Antiqua" pitchFamily="18" charset="0"/>
              </a:rPr>
              <a:t>(NCCS, </a:t>
            </a:r>
            <a:r>
              <a:rPr lang="en-US" sz="1600" dirty="0" err="1" smtClean="0">
                <a:latin typeface="Book Antiqua" pitchFamily="18" charset="0"/>
              </a:rPr>
              <a:t>Pune</a:t>
            </a:r>
            <a:r>
              <a:rPr lang="en-US" sz="1600" dirty="0" smtClean="0">
                <a:latin typeface="Book Antiqua" pitchFamily="18" charset="0"/>
              </a:rPr>
              <a:t>)</a:t>
            </a:r>
            <a:endParaRPr lang="en-IN" sz="1600" dirty="0" smtClean="0">
              <a:latin typeface="Book Antiqua" pitchFamily="18" charset="0"/>
            </a:endParaRPr>
          </a:p>
          <a:p>
            <a:r>
              <a:rPr lang="en-US" sz="1600" b="1" dirty="0" smtClean="0">
                <a:latin typeface="Book Antiqua" pitchFamily="18" charset="0"/>
              </a:rPr>
              <a:t>Prof. T. </a:t>
            </a:r>
            <a:r>
              <a:rPr lang="en-US" sz="1600" b="1" dirty="0" err="1" smtClean="0">
                <a:latin typeface="Book Antiqua" pitchFamily="18" charset="0"/>
              </a:rPr>
              <a:t>Govindaraju</a:t>
            </a:r>
            <a:r>
              <a:rPr lang="en-US" sz="1600" dirty="0" smtClean="0">
                <a:latin typeface="Book Antiqua" pitchFamily="18" charset="0"/>
              </a:rPr>
              <a:t> (JNCASR, Bangalore)</a:t>
            </a:r>
          </a:p>
          <a:p>
            <a:endParaRPr lang="en-US" sz="1600" dirty="0" smtClean="0">
              <a:latin typeface="Book Antiqua" pitchFamily="18" charset="0"/>
            </a:endParaRPr>
          </a:p>
          <a:p>
            <a:r>
              <a:rPr lang="en-US" sz="1600" b="1" dirty="0" smtClean="0">
                <a:latin typeface="Book Antiqua" pitchFamily="18" charset="0"/>
              </a:rPr>
              <a:t>Dr. R. </a:t>
            </a:r>
            <a:r>
              <a:rPr lang="en-US" sz="1600" b="1" dirty="0" err="1" smtClean="0">
                <a:latin typeface="Book Antiqua" pitchFamily="18" charset="0"/>
              </a:rPr>
              <a:t>Sinha</a:t>
            </a:r>
            <a:r>
              <a:rPr lang="en-US" sz="1600" b="1" dirty="0" smtClean="0">
                <a:latin typeface="Book Antiqua" pitchFamily="18" charset="0"/>
              </a:rPr>
              <a:t> Roy </a:t>
            </a:r>
            <a:r>
              <a:rPr lang="en-US" sz="1600" dirty="0" smtClean="0">
                <a:latin typeface="Book Antiqua" pitchFamily="18" charset="0"/>
              </a:rPr>
              <a:t>(IISER, Kolkata)</a:t>
            </a:r>
          </a:p>
          <a:p>
            <a:r>
              <a:rPr lang="en-US" sz="1600" b="1" dirty="0" smtClean="0">
                <a:latin typeface="Book Antiqua" pitchFamily="18" charset="0"/>
              </a:rPr>
              <a:t>Prof. R. </a:t>
            </a:r>
            <a:r>
              <a:rPr lang="en-US" sz="1600" b="1" dirty="0" err="1" smtClean="0">
                <a:latin typeface="Book Antiqua" pitchFamily="18" charset="0"/>
              </a:rPr>
              <a:t>Majithaya</a:t>
            </a:r>
            <a:r>
              <a:rPr lang="en-US" sz="1600" b="1" dirty="0" smtClean="0">
                <a:latin typeface="Book Antiqua" pitchFamily="18" charset="0"/>
              </a:rPr>
              <a:t> </a:t>
            </a:r>
            <a:r>
              <a:rPr lang="en-US" sz="1600" dirty="0" smtClean="0">
                <a:latin typeface="Book Antiqua" pitchFamily="18" charset="0"/>
              </a:rPr>
              <a:t>(JNCASR, Bangalore)</a:t>
            </a:r>
          </a:p>
          <a:p>
            <a:r>
              <a:rPr lang="en-US" sz="1600" b="1" dirty="0" smtClean="0">
                <a:latin typeface="Book Antiqua" pitchFamily="18" charset="0"/>
              </a:rPr>
              <a:t>Prof. M. </a:t>
            </a:r>
            <a:r>
              <a:rPr lang="en-US" sz="1600" b="1" dirty="0" err="1" smtClean="0">
                <a:latin typeface="Book Antiqua" pitchFamily="18" charset="0"/>
              </a:rPr>
              <a:t>Eswaramoorthy</a:t>
            </a:r>
            <a:r>
              <a:rPr lang="en-US" sz="1600" b="1" dirty="0" smtClean="0">
                <a:latin typeface="Book Antiqua" pitchFamily="18" charset="0"/>
              </a:rPr>
              <a:t> </a:t>
            </a:r>
            <a:r>
              <a:rPr lang="en-US" sz="1600" dirty="0" smtClean="0">
                <a:latin typeface="Book Antiqua" pitchFamily="18" charset="0"/>
              </a:rPr>
              <a:t>(JNCASR, Bangalore)</a:t>
            </a:r>
          </a:p>
          <a:p>
            <a:r>
              <a:rPr lang="en-US" sz="1600" b="1" dirty="0" smtClean="0">
                <a:latin typeface="Book Antiqua" pitchFamily="18" charset="0"/>
              </a:rPr>
              <a:t>Prof. B. J. </a:t>
            </a:r>
            <a:r>
              <a:rPr lang="en-US" sz="1600" b="1" dirty="0" err="1" smtClean="0">
                <a:latin typeface="Book Antiqua" pitchFamily="18" charset="0"/>
              </a:rPr>
              <a:t>Rao</a:t>
            </a:r>
            <a:r>
              <a:rPr lang="en-US" sz="1600" b="1" dirty="0" smtClean="0">
                <a:latin typeface="Book Antiqua" pitchFamily="18" charset="0"/>
              </a:rPr>
              <a:t> </a:t>
            </a:r>
            <a:r>
              <a:rPr lang="en-US" sz="1600" dirty="0" smtClean="0">
                <a:latin typeface="Book Antiqua" pitchFamily="18" charset="0"/>
              </a:rPr>
              <a:t>(TIFR, Mumbai)</a:t>
            </a:r>
          </a:p>
          <a:p>
            <a:endParaRPr lang="en-US" sz="1600" b="1" dirty="0" smtClean="0">
              <a:latin typeface="Book Antiqua" pitchFamily="18" charset="0"/>
            </a:endParaRPr>
          </a:p>
          <a:p>
            <a:r>
              <a:rPr lang="en-US" sz="1600" b="1" dirty="0" smtClean="0">
                <a:latin typeface="Book Antiqua" pitchFamily="18" charset="0"/>
              </a:rPr>
              <a:t>Prof. R. </a:t>
            </a:r>
            <a:r>
              <a:rPr lang="en-US" sz="1600" b="1" dirty="0" err="1" smtClean="0">
                <a:latin typeface="Book Antiqua" pitchFamily="18" charset="0"/>
              </a:rPr>
              <a:t>Banerjee</a:t>
            </a:r>
            <a:r>
              <a:rPr lang="en-US" sz="1600" b="1" dirty="0" smtClean="0">
                <a:latin typeface="Book Antiqua" pitchFamily="18" charset="0"/>
              </a:rPr>
              <a:t> </a:t>
            </a:r>
            <a:r>
              <a:rPr lang="en-US" sz="1600" dirty="0" smtClean="0">
                <a:latin typeface="Book Antiqua" pitchFamily="18" charset="0"/>
              </a:rPr>
              <a:t>(IICT, Hyderabad)</a:t>
            </a:r>
          </a:p>
          <a:p>
            <a:endParaRPr lang="en-US" sz="1600" dirty="0" smtClean="0">
              <a:latin typeface="Book Antiqua" pitchFamily="18" charset="0"/>
            </a:endParaRPr>
          </a:p>
          <a:p>
            <a:r>
              <a:rPr lang="en-US" sz="1600" dirty="0" smtClean="0">
                <a:latin typeface="Book Antiqua" pitchFamily="18" charset="0"/>
              </a:rPr>
              <a:t>  </a:t>
            </a:r>
          </a:p>
          <a:p>
            <a:r>
              <a:rPr lang="en-US" sz="1600" b="1" smtClean="0">
                <a:latin typeface="Book Antiqua" pitchFamily="18" charset="0"/>
              </a:rPr>
              <a:t>  Dr</a:t>
            </a:r>
            <a:r>
              <a:rPr lang="en-US" sz="1600" b="1" dirty="0" smtClean="0">
                <a:latin typeface="Book Antiqua" pitchFamily="18" charset="0"/>
              </a:rPr>
              <a:t>. S. </a:t>
            </a:r>
            <a:r>
              <a:rPr lang="en-US" sz="1600" b="1" dirty="0" err="1" smtClean="0">
                <a:latin typeface="Book Antiqua" pitchFamily="18" charset="0"/>
              </a:rPr>
              <a:t>Sivakumar</a:t>
            </a:r>
            <a:r>
              <a:rPr lang="en-US" sz="1600" b="1" dirty="0" smtClean="0">
                <a:latin typeface="Book Antiqua" pitchFamily="18" charset="0"/>
              </a:rPr>
              <a:t> </a:t>
            </a:r>
            <a:r>
              <a:rPr lang="en-US" sz="1600" dirty="0" smtClean="0">
                <a:latin typeface="Book Antiqua" pitchFamily="18" charset="0"/>
              </a:rPr>
              <a:t>(IIT, Kanpur)</a:t>
            </a:r>
            <a:endParaRPr lang="en-IN" sz="1600" dirty="0" smtClean="0">
              <a:latin typeface="Book Antiqua" pitchFamily="18" charset="0"/>
            </a:endParaRPr>
          </a:p>
          <a:p>
            <a:r>
              <a:rPr lang="en-US" sz="1600" b="1" dirty="0" smtClean="0">
                <a:latin typeface="Book Antiqua" pitchFamily="18" charset="0"/>
              </a:rPr>
              <a:t>  Dr. J. Dash </a:t>
            </a:r>
            <a:r>
              <a:rPr lang="en-US" sz="1600" dirty="0" smtClean="0">
                <a:latin typeface="Book Antiqua" pitchFamily="18" charset="0"/>
              </a:rPr>
              <a:t>( IACS, Kolkata)</a:t>
            </a:r>
          </a:p>
          <a:p>
            <a:endParaRPr lang="en-IN" sz="1600" dirty="0">
              <a:latin typeface="Book Antiqua" pitchFamily="18" charset="0"/>
            </a:endParaRPr>
          </a:p>
        </p:txBody>
      </p:sp>
      <p:sp>
        <p:nvSpPr>
          <p:cNvPr id="20" name="TextBox 19"/>
          <p:cNvSpPr txBox="1"/>
          <p:nvPr/>
        </p:nvSpPr>
        <p:spPr>
          <a:xfrm>
            <a:off x="9486916" y="15973467"/>
            <a:ext cx="4414818" cy="1231106"/>
          </a:xfrm>
          <a:prstGeom prst="rect">
            <a:avLst/>
          </a:prstGeom>
          <a:noFill/>
        </p:spPr>
        <p:txBody>
          <a:bodyPr wrap="square" rtlCol="0">
            <a:spAutoFit/>
          </a:bodyPr>
          <a:lstStyle/>
          <a:p>
            <a:pPr algn="ctr"/>
            <a:r>
              <a:rPr lang="en-US" sz="1800" b="1" dirty="0" smtClean="0">
                <a:solidFill>
                  <a:schemeClr val="tx2"/>
                </a:solidFill>
                <a:latin typeface="+mj-lt"/>
              </a:rPr>
              <a:t>Last Date for </a:t>
            </a:r>
            <a:r>
              <a:rPr lang="en-US" sz="1800" b="1" dirty="0" err="1" smtClean="0">
                <a:solidFill>
                  <a:schemeClr val="tx2"/>
                </a:solidFill>
                <a:latin typeface="+mj-lt"/>
              </a:rPr>
              <a:t>abstact</a:t>
            </a:r>
            <a:r>
              <a:rPr lang="en-US" sz="1800" b="1" dirty="0" smtClean="0">
                <a:solidFill>
                  <a:schemeClr val="tx2"/>
                </a:solidFill>
                <a:latin typeface="+mj-lt"/>
              </a:rPr>
              <a:t> submission:</a:t>
            </a:r>
          </a:p>
          <a:p>
            <a:pPr algn="ctr"/>
            <a:r>
              <a:rPr lang="en-US" sz="2000" i="1" dirty="0" smtClean="0">
                <a:latin typeface="+mj-lt"/>
              </a:rPr>
              <a:t>9</a:t>
            </a:r>
            <a:r>
              <a:rPr lang="en-US" sz="2000" i="1" baseline="30000" dirty="0" smtClean="0">
                <a:latin typeface="+mj-lt"/>
              </a:rPr>
              <a:t>th</a:t>
            </a:r>
            <a:r>
              <a:rPr lang="en-US" sz="2000" i="1" dirty="0" smtClean="0">
                <a:latin typeface="+mj-lt"/>
              </a:rPr>
              <a:t> October, 2017</a:t>
            </a:r>
          </a:p>
          <a:p>
            <a:pPr algn="ctr"/>
            <a:endParaRPr lang="en-US" sz="1800" b="1" dirty="0" smtClean="0">
              <a:solidFill>
                <a:schemeClr val="tx2"/>
              </a:solidFill>
            </a:endParaRPr>
          </a:p>
          <a:p>
            <a:pPr algn="ctr"/>
            <a:endParaRPr lang="en-IN" sz="1800" b="1" dirty="0">
              <a:solidFill>
                <a:schemeClr val="tx2"/>
              </a:solidFill>
              <a:latin typeface="+mj-lt"/>
            </a:endParaRPr>
          </a:p>
        </p:txBody>
      </p:sp>
    </p:spTree>
    <p:extLst>
      <p:ext uri="{BB962C8B-B14F-4D97-AF65-F5344CB8AC3E}">
        <p14:creationId xmlns:p14="http://schemas.microsoft.com/office/powerpoint/2010/main" xmlns="" val="2890240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386</TotalTime>
  <Words>517</Words>
  <Application>Microsoft Office PowerPoint</Application>
  <PresentationFormat>Custom</PresentationFormat>
  <Paragraphs>116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Dipayan</dc:creator>
  <cp:lastModifiedBy>AB</cp:lastModifiedBy>
  <cp:revision>58</cp:revision>
  <dcterms:created xsi:type="dcterms:W3CDTF">2017-08-24T14:41:29Z</dcterms:created>
  <dcterms:modified xsi:type="dcterms:W3CDTF">2017-09-21T01:55:45Z</dcterms:modified>
</cp:coreProperties>
</file>